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96" r:id="rId1"/>
  </p:sldMasterIdLst>
  <p:sldIdLst>
    <p:sldId id="256" r:id="rId2"/>
    <p:sldId id="262" r:id="rId3"/>
    <p:sldId id="257" r:id="rId4"/>
    <p:sldId id="258" r:id="rId5"/>
    <p:sldId id="259" r:id="rId6"/>
    <p:sldId id="260" r:id="rId7"/>
    <p:sldId id="261" r:id="rId8"/>
    <p:sldId id="263" r:id="rId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463" autoAdjust="0"/>
    <p:restoredTop sz="94660"/>
  </p:normalViewPr>
  <p:slideViewPr>
    <p:cSldViewPr>
      <p:cViewPr varScale="1">
        <p:scale>
          <a:sx n="105" d="100"/>
          <a:sy n="105" d="100"/>
        </p:scale>
        <p:origin x="-156" y="-7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ectangle 9"/>
          <p:cNvSpPr/>
          <p:nvPr/>
        </p:nvSpPr>
        <p:spPr>
          <a:xfrm>
            <a:off x="0" y="0"/>
            <a:ext cx="9144000" cy="2933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8" name="Straight Connector 17"/>
          <p:cNvCxnSpPr/>
          <p:nvPr/>
        </p:nvCxnSpPr>
        <p:spPr>
          <a:xfrm>
            <a:off x="0" y="2925286"/>
            <a:ext cx="9144000" cy="1588"/>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13" name="Rectangle 12"/>
          <p:cNvSpPr/>
          <p:nvPr/>
        </p:nvSpPr>
        <p:spPr>
          <a:xfrm>
            <a:off x="2514600" y="2362200"/>
            <a:ext cx="4114800" cy="1127760"/>
          </a:xfrm>
          <a:prstGeom prst="rect">
            <a:avLst/>
          </a:prstGeom>
          <a:solidFill>
            <a:schemeClr val="tx1"/>
          </a:solidFill>
          <a:ln w="76200" cmpd="thinThick">
            <a:solidFill>
              <a:schemeClr val="tx1"/>
            </a:solidFill>
            <a:miter lim="800000"/>
          </a:ln>
        </p:spPr>
        <p:txBody>
          <a:bodyPr vert="horz" lIns="91440" tIns="45720" rIns="91440" bIns="45720" rtlCol="0" anchor="ctr" anchorCtr="0">
            <a:normAutofit/>
          </a:bodyPr>
          <a:lstStyle/>
          <a:p>
            <a:pPr algn="ctr" defTabSz="914400" rtl="0" eaLnBrk="1" latinLnBrk="0" hangingPunct="1">
              <a:spcBef>
                <a:spcPts val="400"/>
              </a:spcBef>
              <a:buNone/>
            </a:pPr>
            <a:endParaRPr lang="en-US" sz="1800" b="1" kern="1200" cap="all" spc="0" baseline="0" smtClean="0">
              <a:solidFill>
                <a:schemeClr val="bg1"/>
              </a:solidFill>
              <a:latin typeface="+mj-lt"/>
              <a:ea typeface="+mj-ea"/>
              <a:cs typeface="Tunga" pitchFamily="2"/>
            </a:endParaRPr>
          </a:p>
        </p:txBody>
      </p:sp>
      <p:sp>
        <p:nvSpPr>
          <p:cNvPr id="3" name="Subtitle 2"/>
          <p:cNvSpPr>
            <a:spLocks noGrp="1"/>
          </p:cNvSpPr>
          <p:nvPr>
            <p:ph type="subTitle" idx="1"/>
          </p:nvPr>
        </p:nvSpPr>
        <p:spPr>
          <a:xfrm>
            <a:off x="2565400" y="3045460"/>
            <a:ext cx="4013200" cy="428625"/>
          </a:xfrm>
        </p:spPr>
        <p:txBody>
          <a:bodyPr tIns="0" anchor="t">
            <a:noAutofit/>
          </a:bodyPr>
          <a:lstStyle>
            <a:lvl1pPr marL="0" indent="0" algn="ctr">
              <a:buNone/>
              <a:defRPr sz="1600" b="0" i="0" cap="none" spc="0" baseline="0">
                <a:solidFill>
                  <a:schemeClr val="bg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12" name="Title 11"/>
          <p:cNvSpPr>
            <a:spLocks noGrp="1"/>
          </p:cNvSpPr>
          <p:nvPr>
            <p:ph type="title"/>
          </p:nvPr>
        </p:nvSpPr>
        <p:spPr>
          <a:xfrm>
            <a:off x="2565400" y="2397760"/>
            <a:ext cx="4013200" cy="599440"/>
          </a:xfrm>
          <a:noFill/>
          <a:ln>
            <a:noFill/>
          </a:ln>
        </p:spPr>
        <p:txBody>
          <a:bodyPr bIns="0" anchor="b"/>
          <a:lstStyle>
            <a:lvl1pPr>
              <a:defRPr>
                <a:effectLst>
                  <a:glow rad="88900">
                    <a:schemeClr val="tx1">
                      <a:alpha val="60000"/>
                    </a:schemeClr>
                  </a:glow>
                </a:effectLst>
              </a:defRPr>
            </a:lvl1pPr>
          </a:lstStyle>
          <a:p>
            <a:r>
              <a:rPr lang="en-US" smtClean="0"/>
              <a:t>Click to edit Master title style</a:t>
            </a:r>
            <a:endParaRPr lang="en-US" dirty="0"/>
          </a:p>
        </p:txBody>
      </p:sp>
      <p:sp>
        <p:nvSpPr>
          <p:cNvPr id="11" name="Date Placeholder 10"/>
          <p:cNvSpPr>
            <a:spLocks noGrp="1"/>
          </p:cNvSpPr>
          <p:nvPr>
            <p:ph type="dt" sz="half" idx="10"/>
          </p:nvPr>
        </p:nvSpPr>
        <p:spPr bwMode="black"/>
        <p:txBody>
          <a:bodyPr/>
          <a:lstStyle/>
          <a:p>
            <a:fld id="{4361A3BB-C952-436F-84FF-3EA7333A6F4D}" type="datetimeFigureOut">
              <a:rPr lang="en-US" smtClean="0"/>
              <a:t>6/13/2013</a:t>
            </a:fld>
            <a:endParaRPr lang="en-US"/>
          </a:p>
        </p:txBody>
      </p:sp>
      <p:sp>
        <p:nvSpPr>
          <p:cNvPr id="17" name="Slide Number Placeholder 16"/>
          <p:cNvSpPr>
            <a:spLocks noGrp="1"/>
          </p:cNvSpPr>
          <p:nvPr>
            <p:ph type="sldNum" sz="quarter" idx="11"/>
          </p:nvPr>
        </p:nvSpPr>
        <p:spPr/>
        <p:txBody>
          <a:bodyPr/>
          <a:lstStyle/>
          <a:p>
            <a:fld id="{60BBE952-D3B2-4EF1-9B06-48C55E3B7409}" type="slidenum">
              <a:rPr lang="en-US" smtClean="0"/>
              <a:t>‹#›</a:t>
            </a:fld>
            <a:endParaRPr lang="en-US"/>
          </a:p>
        </p:txBody>
      </p:sp>
      <p:sp>
        <p:nvSpPr>
          <p:cNvPr id="19" name="Footer Placeholder 18"/>
          <p:cNvSpPr>
            <a:spLocks noGrp="1"/>
          </p:cNvSpPr>
          <p:nvPr>
            <p:ph type="ftr" sz="quarter" idx="12"/>
          </p:nvPr>
        </p:nvSpPr>
        <p:spPr/>
        <p:txBody>
          <a:bodyPr/>
          <a:lstStyle/>
          <a:p>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361A3BB-C952-436F-84FF-3EA7333A6F4D}" type="datetimeFigureOut">
              <a:rPr lang="en-US" smtClean="0"/>
              <a:t>6/13/2013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0BBE952-D3B2-4EF1-9B06-48C55E3B7409}"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cxnSp>
        <p:nvCxnSpPr>
          <p:cNvPr id="9" name="Straight Connector 8"/>
          <p:cNvCxnSpPr/>
          <p:nvPr/>
        </p:nvCxnSpPr>
        <p:spPr>
          <a:xfrm rot="5400000">
            <a:off x="4267200" y="3429000"/>
            <a:ext cx="6858000" cy="1588"/>
          </a:xfrm>
          <a:prstGeom prst="line">
            <a:avLst/>
          </a:prstGeom>
          <a:ln w="127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bwMode="hidden">
          <a:xfrm>
            <a:off x="0" y="1"/>
            <a:ext cx="76962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Vertical Text Placeholder 2"/>
          <p:cNvSpPr>
            <a:spLocks noGrp="1"/>
          </p:cNvSpPr>
          <p:nvPr>
            <p:ph type="body" orient="vert" idx="1"/>
          </p:nvPr>
        </p:nvSpPr>
        <p:spPr>
          <a:xfrm>
            <a:off x="457200" y="914401"/>
            <a:ext cx="6629400" cy="5029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361A3BB-C952-436F-84FF-3EA7333A6F4D}" type="datetimeFigureOut">
              <a:rPr lang="en-US" smtClean="0"/>
              <a:t>6/13/2013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0BBE952-D3B2-4EF1-9B06-48C55E3B7409}" type="slidenum">
              <a:rPr lang="en-US" smtClean="0"/>
              <a:t>‹#›</a:t>
            </a:fld>
            <a:endParaRPr lang="en-US"/>
          </a:p>
        </p:txBody>
      </p:sp>
      <p:sp>
        <p:nvSpPr>
          <p:cNvPr id="2" name="Vertical Title 1"/>
          <p:cNvSpPr>
            <a:spLocks noGrp="1"/>
          </p:cNvSpPr>
          <p:nvPr>
            <p:ph type="title" orient="vert"/>
          </p:nvPr>
        </p:nvSpPr>
        <p:spPr>
          <a:xfrm>
            <a:off x="7239000" y="914401"/>
            <a:ext cx="926980" cy="5029200"/>
          </a:xfrm>
        </p:spPr>
        <p:txBody>
          <a:bodyPr vert="eaVert"/>
          <a:lstStyle/>
          <a:p>
            <a:r>
              <a:rPr lang="en-US" smtClean="0"/>
              <a:t>Click to edit Master title style</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1" name="Content Placeholder 30"/>
          <p:cNvSpPr>
            <a:spLocks noGrp="1"/>
          </p:cNvSpPr>
          <p:nvPr>
            <p:ph sz="quarter" idx="13"/>
          </p:nvPr>
        </p:nvSpPr>
        <p:spPr>
          <a:xfrm>
            <a:off x="457200" y="2020824"/>
            <a:ext cx="8229600" cy="407517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itle 8"/>
          <p:cNvSpPr>
            <a:spLocks noGrp="1"/>
          </p:cNvSpPr>
          <p:nvPr>
            <p:ph type="title"/>
          </p:nvPr>
        </p:nvSpPr>
        <p:spPr/>
        <p:txBody>
          <a:bodyPr/>
          <a:lstStyle/>
          <a:p>
            <a:r>
              <a:rPr lang="en-US" smtClean="0"/>
              <a:t>Click to edit Master title style</a:t>
            </a:r>
            <a:endParaRPr lang="en-US"/>
          </a:p>
        </p:txBody>
      </p:sp>
      <p:sp>
        <p:nvSpPr>
          <p:cNvPr id="11" name="Date Placeholder 10"/>
          <p:cNvSpPr>
            <a:spLocks noGrp="1"/>
          </p:cNvSpPr>
          <p:nvPr>
            <p:ph type="dt" sz="half" idx="14"/>
          </p:nvPr>
        </p:nvSpPr>
        <p:spPr/>
        <p:txBody>
          <a:bodyPr/>
          <a:lstStyle/>
          <a:p>
            <a:fld id="{4361A3BB-C952-436F-84FF-3EA7333A6F4D}" type="datetimeFigureOut">
              <a:rPr lang="en-US" smtClean="0"/>
              <a:t>6/13/2013</a:t>
            </a:fld>
            <a:endParaRPr lang="en-US"/>
          </a:p>
        </p:txBody>
      </p:sp>
      <p:sp>
        <p:nvSpPr>
          <p:cNvPr id="12" name="Slide Number Placeholder 11"/>
          <p:cNvSpPr>
            <a:spLocks noGrp="1"/>
          </p:cNvSpPr>
          <p:nvPr>
            <p:ph type="sldNum" sz="quarter" idx="15"/>
          </p:nvPr>
        </p:nvSpPr>
        <p:spPr/>
        <p:txBody>
          <a:bodyPr/>
          <a:lstStyle/>
          <a:p>
            <a:fld id="{60BBE952-D3B2-4EF1-9B06-48C55E3B7409}" type="slidenum">
              <a:rPr lang="en-US" smtClean="0"/>
              <a:t>‹#›</a:t>
            </a:fld>
            <a:endParaRPr lang="en-US"/>
          </a:p>
        </p:txBody>
      </p:sp>
      <p:sp>
        <p:nvSpPr>
          <p:cNvPr id="13" name="Footer Placeholder 12"/>
          <p:cNvSpPr>
            <a:spLocks noGrp="1"/>
          </p:cNvSpPr>
          <p:nvPr>
            <p:ph type="ftr" sz="quarter" idx="16"/>
          </p:nvPr>
        </p:nvSpPr>
        <p:spPr/>
        <p:txBody>
          <a:bodyPr/>
          <a:lstStyle/>
          <a:p>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1"/>
      </p:bgRef>
    </p:bg>
    <p:spTree>
      <p:nvGrpSpPr>
        <p:cNvPr id="1" name=""/>
        <p:cNvGrpSpPr/>
        <p:nvPr/>
      </p:nvGrpSpPr>
      <p:grpSpPr>
        <a:xfrm>
          <a:off x="0" y="0"/>
          <a:ext cx="0" cy="0"/>
          <a:chOff x="0" y="0"/>
          <a:chExt cx="0" cy="0"/>
        </a:xfrm>
      </p:grpSpPr>
      <p:sp>
        <p:nvSpPr>
          <p:cNvPr id="8" name="Rectangle 7"/>
          <p:cNvSpPr/>
          <p:nvPr/>
        </p:nvSpPr>
        <p:spPr>
          <a:xfrm>
            <a:off x="0" y="3922776"/>
            <a:ext cx="9144000" cy="29352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Connector 10"/>
          <p:cNvCxnSpPr/>
          <p:nvPr/>
        </p:nvCxnSpPr>
        <p:spPr>
          <a:xfrm>
            <a:off x="0" y="3921760"/>
            <a:ext cx="9144000" cy="1588"/>
          </a:xfrm>
          <a:prstGeom prst="line">
            <a:avLst/>
          </a:prstGeom>
          <a:ln w="127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sp>
        <p:nvSpPr>
          <p:cNvPr id="12" name="Rectangle 11"/>
          <p:cNvSpPr/>
          <p:nvPr/>
        </p:nvSpPr>
        <p:spPr>
          <a:xfrm>
            <a:off x="2514600" y="3368040"/>
            <a:ext cx="4114800" cy="1127760"/>
          </a:xfrm>
          <a:prstGeom prst="rect">
            <a:avLst/>
          </a:prstGeom>
          <a:solidFill>
            <a:schemeClr val="tx1"/>
          </a:solidFill>
          <a:ln w="76200" cmpd="thinThick">
            <a:solidFill>
              <a:schemeClr val="tx1"/>
            </a:solidFill>
            <a:miter lim="800000"/>
          </a:ln>
        </p:spPr>
        <p:txBody>
          <a:bodyPr vert="horz" lIns="91440" tIns="45720" rIns="91440" bIns="45720" rtlCol="0" anchor="ctr" anchorCtr="0">
            <a:normAutofit/>
          </a:bodyPr>
          <a:lstStyle/>
          <a:p>
            <a:pPr algn="ctr" defTabSz="914400" rtl="0" eaLnBrk="1" latinLnBrk="0" hangingPunct="1">
              <a:spcBef>
                <a:spcPts val="400"/>
              </a:spcBef>
              <a:buNone/>
            </a:pPr>
            <a:endParaRPr lang="en-US" sz="1800" b="1" kern="1200" cap="all" spc="0" baseline="0" smtClean="0">
              <a:solidFill>
                <a:schemeClr val="bg1"/>
              </a:solidFill>
              <a:latin typeface="+mj-lt"/>
              <a:ea typeface="+mj-ea"/>
              <a:cs typeface="Tunga" pitchFamily="2"/>
            </a:endParaRPr>
          </a:p>
        </p:txBody>
      </p:sp>
      <p:sp>
        <p:nvSpPr>
          <p:cNvPr id="9" name="Title Placeholder 1"/>
          <p:cNvSpPr>
            <a:spLocks noGrp="1"/>
          </p:cNvSpPr>
          <p:nvPr>
            <p:ph type="title"/>
          </p:nvPr>
        </p:nvSpPr>
        <p:spPr bwMode="black">
          <a:xfrm>
            <a:off x="2529052" y="3367246"/>
            <a:ext cx="4085897" cy="706821"/>
          </a:xfrm>
          <a:prstGeom prst="rect">
            <a:avLst/>
          </a:prstGeom>
          <a:noFill/>
          <a:ln w="98425" cmpd="thinThick">
            <a:noFill/>
            <a:miter lim="800000"/>
          </a:ln>
        </p:spPr>
        <p:txBody>
          <a:bodyPr vert="horz" lIns="91440" tIns="45720" rIns="91440" bIns="0" rtlCol="0" anchor="b" anchorCtr="0">
            <a:normAutofit/>
          </a:bodyPr>
          <a:lstStyle>
            <a:lvl1pPr>
              <a:defRPr kumimoji="0" lang="en-US" sz="1800" b="1" i="0" u="none" strike="noStrike" kern="1200" cap="all" spc="0" normalizeH="0" baseline="0" noProof="0" dirty="0" smtClean="0">
                <a:ln>
                  <a:noFill/>
                </a:ln>
                <a:solidFill>
                  <a:schemeClr val="bg1"/>
                </a:solidFill>
                <a:effectLst/>
                <a:uLnTx/>
                <a:uFillTx/>
                <a:latin typeface="+mj-lt"/>
                <a:ea typeface="+mj-ea"/>
                <a:cs typeface="Tunga" pitchFamily="2"/>
              </a:defRPr>
            </a:lvl1pPr>
          </a:lstStyle>
          <a:p>
            <a:r>
              <a:rPr lang="en-US" smtClean="0"/>
              <a:t>Click to edit Master title style</a:t>
            </a:r>
            <a:endParaRPr lang="en-US" dirty="0"/>
          </a:p>
        </p:txBody>
      </p:sp>
      <p:sp>
        <p:nvSpPr>
          <p:cNvPr id="10" name="Subtitle 2"/>
          <p:cNvSpPr>
            <a:spLocks noGrp="1"/>
          </p:cNvSpPr>
          <p:nvPr>
            <p:ph type="subTitle" idx="1"/>
          </p:nvPr>
        </p:nvSpPr>
        <p:spPr bwMode="black">
          <a:xfrm>
            <a:off x="2518542" y="4084577"/>
            <a:ext cx="4106917" cy="397094"/>
          </a:xfrm>
        </p:spPr>
        <p:txBody>
          <a:bodyPr tIns="0" anchor="t" anchorCtr="0">
            <a:normAutofit/>
          </a:bodyPr>
          <a:lstStyle>
            <a:lvl1pPr marL="0" indent="0" algn="ctr">
              <a:buNone/>
              <a:defRPr kumimoji="0" lang="en-US" sz="1600" b="0" i="0" u="none" strike="noStrike" kern="1200" cap="none" spc="0" normalizeH="0" baseline="0" noProof="0" dirty="0">
                <a:ln>
                  <a:noFill/>
                </a:ln>
                <a:solidFill>
                  <a:schemeClr val="bg1"/>
                </a:solidFill>
                <a:effectLst/>
                <a:uLnTx/>
                <a:uFillTx/>
                <a:latin typeface="+mn-lt"/>
                <a:ea typeface="+mn-ea"/>
                <a:cs typeface="Tahoma"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13" name="Date Placeholder 12"/>
          <p:cNvSpPr>
            <a:spLocks noGrp="1"/>
          </p:cNvSpPr>
          <p:nvPr>
            <p:ph type="dt" sz="half" idx="10"/>
          </p:nvPr>
        </p:nvSpPr>
        <p:spPr/>
        <p:txBody>
          <a:bodyPr/>
          <a:lstStyle/>
          <a:p>
            <a:fld id="{4361A3BB-C952-436F-84FF-3EA7333A6F4D}" type="datetimeFigureOut">
              <a:rPr lang="en-US" smtClean="0"/>
              <a:t>6/13/2013</a:t>
            </a:fld>
            <a:endParaRPr lang="en-US"/>
          </a:p>
        </p:txBody>
      </p:sp>
      <p:sp>
        <p:nvSpPr>
          <p:cNvPr id="14" name="Slide Number Placeholder 13"/>
          <p:cNvSpPr>
            <a:spLocks noGrp="1"/>
          </p:cNvSpPr>
          <p:nvPr>
            <p:ph type="sldNum" sz="quarter" idx="11"/>
          </p:nvPr>
        </p:nvSpPr>
        <p:spPr/>
        <p:txBody>
          <a:bodyPr/>
          <a:lstStyle/>
          <a:p>
            <a:fld id="{60BBE952-D3B2-4EF1-9B06-48C55E3B7409}" type="slidenum">
              <a:rPr lang="en-US" smtClean="0"/>
              <a:t>‹#›</a:t>
            </a:fld>
            <a:endParaRPr lang="en-US"/>
          </a:p>
        </p:txBody>
      </p:sp>
      <p:sp>
        <p:nvSpPr>
          <p:cNvPr id="15" name="Footer Placeholder 14"/>
          <p:cNvSpPr>
            <a:spLocks noGrp="1"/>
          </p:cNvSpPr>
          <p:nvPr>
            <p:ph type="ftr" sz="quarter" idx="12"/>
          </p:nvPr>
        </p:nvSpPr>
        <p:spPr/>
        <p:txBody>
          <a:bodyPr/>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14" name="Content Placeholder 30"/>
          <p:cNvSpPr>
            <a:spLocks noGrp="1"/>
          </p:cNvSpPr>
          <p:nvPr>
            <p:ph sz="quarter" idx="13"/>
          </p:nvPr>
        </p:nvSpPr>
        <p:spPr>
          <a:xfrm>
            <a:off x="457201" y="2020824"/>
            <a:ext cx="4023360" cy="40050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5" name="Content Placeholder 30"/>
          <p:cNvSpPr>
            <a:spLocks noGrp="1"/>
          </p:cNvSpPr>
          <p:nvPr>
            <p:ph sz="quarter" idx="14"/>
          </p:nvPr>
        </p:nvSpPr>
        <p:spPr>
          <a:xfrm>
            <a:off x="4663440" y="2020824"/>
            <a:ext cx="4023360" cy="40050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Date Placeholder 8"/>
          <p:cNvSpPr>
            <a:spLocks noGrp="1"/>
          </p:cNvSpPr>
          <p:nvPr>
            <p:ph type="dt" sz="half" idx="15"/>
          </p:nvPr>
        </p:nvSpPr>
        <p:spPr/>
        <p:txBody>
          <a:bodyPr/>
          <a:lstStyle/>
          <a:p>
            <a:fld id="{4361A3BB-C952-436F-84FF-3EA7333A6F4D}" type="datetimeFigureOut">
              <a:rPr lang="en-US" smtClean="0"/>
              <a:t>6/13/2013</a:t>
            </a:fld>
            <a:endParaRPr lang="en-US"/>
          </a:p>
        </p:txBody>
      </p:sp>
      <p:sp>
        <p:nvSpPr>
          <p:cNvPr id="12" name="Slide Number Placeholder 11"/>
          <p:cNvSpPr>
            <a:spLocks noGrp="1"/>
          </p:cNvSpPr>
          <p:nvPr>
            <p:ph type="sldNum" sz="quarter" idx="16"/>
          </p:nvPr>
        </p:nvSpPr>
        <p:spPr/>
        <p:txBody>
          <a:bodyPr/>
          <a:lstStyle/>
          <a:p>
            <a:fld id="{60BBE952-D3B2-4EF1-9B06-48C55E3B7409}" type="slidenum">
              <a:rPr lang="en-US" smtClean="0"/>
              <a:t>‹#›</a:t>
            </a:fld>
            <a:endParaRPr lang="en-US"/>
          </a:p>
        </p:txBody>
      </p:sp>
      <p:sp>
        <p:nvSpPr>
          <p:cNvPr id="13" name="Footer Placeholder 12"/>
          <p:cNvSpPr>
            <a:spLocks noGrp="1"/>
          </p:cNvSpPr>
          <p:nvPr>
            <p:ph type="ftr" sz="quarter" idx="17"/>
          </p:nvPr>
        </p:nvSpPr>
        <p:spPr/>
        <p:txBody>
          <a:bodyPr/>
          <a:lstStyle/>
          <a:p>
            <a:endParaRPr lang="en-US"/>
          </a:p>
        </p:txBody>
      </p:sp>
      <p:sp>
        <p:nvSpPr>
          <p:cNvPr id="16" name="Title 15"/>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3" name="Content Placeholder 30"/>
          <p:cNvSpPr>
            <a:spLocks noGrp="1"/>
          </p:cNvSpPr>
          <p:nvPr>
            <p:ph sz="quarter" idx="13"/>
          </p:nvPr>
        </p:nvSpPr>
        <p:spPr>
          <a:xfrm>
            <a:off x="457201" y="2819400"/>
            <a:ext cx="4023360" cy="320954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4" name="Content Placeholder 30"/>
          <p:cNvSpPr>
            <a:spLocks noGrp="1"/>
          </p:cNvSpPr>
          <p:nvPr>
            <p:ph sz="quarter" idx="14"/>
          </p:nvPr>
        </p:nvSpPr>
        <p:spPr>
          <a:xfrm>
            <a:off x="4663440" y="2816352"/>
            <a:ext cx="4023360" cy="320954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0" name="Text Placeholder 3"/>
          <p:cNvSpPr>
            <a:spLocks noGrp="1"/>
          </p:cNvSpPr>
          <p:nvPr>
            <p:ph type="body" sz="half" idx="2"/>
          </p:nvPr>
        </p:nvSpPr>
        <p:spPr>
          <a:xfrm>
            <a:off x="457200" y="2020824"/>
            <a:ext cx="4023360" cy="704088"/>
          </a:xfrm>
          <a:noFill/>
          <a:ln w="98425" cmpd="thinThick">
            <a:noFill/>
            <a:miter lim="800000"/>
          </a:ln>
        </p:spPr>
        <p:txBody>
          <a:bodyPr vert="horz" lIns="91440" tIns="45720" rIns="91440" bIns="45720" rtlCol="0" anchor="ctr" anchorCtr="0">
            <a:normAutofit/>
          </a:bodyPr>
          <a:lstStyle>
            <a:lvl1pPr marL="0" indent="0" algn="ctr" defTabSz="914400" rtl="0" eaLnBrk="1" latinLnBrk="0" hangingPunct="1">
              <a:spcBef>
                <a:spcPts val="400"/>
              </a:spcBef>
              <a:buNone/>
              <a:defRPr lang="en-US" sz="1800" b="1" kern="1200" cap="none" spc="200" baseline="0" smtClean="0">
                <a:solidFill>
                  <a:schemeClr val="tx1"/>
                </a:solidFill>
                <a:latin typeface="+mj-lt"/>
                <a:ea typeface="+mj-ea"/>
                <a:cs typeface="Tunga" pitchFamily="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1" name="Text Placeholder 3"/>
          <p:cNvSpPr>
            <a:spLocks noGrp="1"/>
          </p:cNvSpPr>
          <p:nvPr>
            <p:ph type="body" sz="half" idx="15"/>
          </p:nvPr>
        </p:nvSpPr>
        <p:spPr>
          <a:xfrm>
            <a:off x="4663440" y="2020824"/>
            <a:ext cx="4023360" cy="704088"/>
          </a:xfrm>
          <a:noFill/>
          <a:ln w="98425" cmpd="thinThick">
            <a:noFill/>
            <a:miter lim="800000"/>
          </a:ln>
        </p:spPr>
        <p:txBody>
          <a:bodyPr vert="horz" lIns="91440" tIns="45720" rIns="91440" bIns="45720" rtlCol="0" anchor="ctr" anchorCtr="0">
            <a:normAutofit/>
          </a:bodyPr>
          <a:lstStyle>
            <a:lvl1pPr marL="0" indent="0" algn="ctr" defTabSz="914400" rtl="0" eaLnBrk="1" latinLnBrk="0" hangingPunct="1">
              <a:spcBef>
                <a:spcPts val="400"/>
              </a:spcBef>
              <a:buNone/>
              <a:defRPr lang="en-US" sz="1800" b="1" i="0" kern="1200" cap="none" spc="200" baseline="0" dirty="0" smtClean="0">
                <a:solidFill>
                  <a:schemeClr val="tx1"/>
                </a:solidFill>
                <a:latin typeface="+mj-lt"/>
                <a:ea typeface="+mj-ea"/>
                <a:cs typeface="Tunga" pitchFamily="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ctr" defTabSz="914400" rtl="0" eaLnBrk="1" latinLnBrk="0" hangingPunct="1">
              <a:lnSpc>
                <a:spcPct val="110000"/>
              </a:lnSpc>
              <a:spcBef>
                <a:spcPts val="400"/>
              </a:spcBef>
              <a:spcAft>
                <a:spcPts val="0"/>
              </a:spcAft>
              <a:buClr>
                <a:schemeClr val="accent1"/>
              </a:buClr>
              <a:buFontTx/>
              <a:buNone/>
            </a:pPr>
            <a:r>
              <a:rPr lang="en-US" smtClean="0"/>
              <a:t>Click to edit Master text styles</a:t>
            </a:r>
          </a:p>
        </p:txBody>
      </p:sp>
      <p:sp>
        <p:nvSpPr>
          <p:cNvPr id="11" name="Date Placeholder 10"/>
          <p:cNvSpPr>
            <a:spLocks noGrp="1"/>
          </p:cNvSpPr>
          <p:nvPr>
            <p:ph type="dt" sz="half" idx="16"/>
          </p:nvPr>
        </p:nvSpPr>
        <p:spPr/>
        <p:txBody>
          <a:bodyPr/>
          <a:lstStyle/>
          <a:p>
            <a:fld id="{4361A3BB-C952-436F-84FF-3EA7333A6F4D}" type="datetimeFigureOut">
              <a:rPr lang="en-US" smtClean="0"/>
              <a:t>6/13/2013</a:t>
            </a:fld>
            <a:endParaRPr lang="en-US"/>
          </a:p>
        </p:txBody>
      </p:sp>
      <p:sp>
        <p:nvSpPr>
          <p:cNvPr id="12" name="Slide Number Placeholder 11"/>
          <p:cNvSpPr>
            <a:spLocks noGrp="1"/>
          </p:cNvSpPr>
          <p:nvPr>
            <p:ph type="sldNum" sz="quarter" idx="17"/>
          </p:nvPr>
        </p:nvSpPr>
        <p:spPr/>
        <p:txBody>
          <a:bodyPr/>
          <a:lstStyle/>
          <a:p>
            <a:fld id="{60BBE952-D3B2-4EF1-9B06-48C55E3B7409}" type="slidenum">
              <a:rPr lang="en-US" smtClean="0"/>
              <a:t>‹#›</a:t>
            </a:fld>
            <a:endParaRPr lang="en-US"/>
          </a:p>
        </p:txBody>
      </p:sp>
      <p:sp>
        <p:nvSpPr>
          <p:cNvPr id="13" name="Footer Placeholder 12"/>
          <p:cNvSpPr>
            <a:spLocks noGrp="1"/>
          </p:cNvSpPr>
          <p:nvPr>
            <p:ph type="ftr" sz="quarter" idx="18"/>
          </p:nvPr>
        </p:nvSpPr>
        <p:spPr/>
        <p:txBody>
          <a:bodyPr/>
          <a:lstStyle/>
          <a:p>
            <a:endParaRPr lang="en-US"/>
          </a:p>
        </p:txBody>
      </p:sp>
      <p:sp>
        <p:nvSpPr>
          <p:cNvPr id="18" name="Title 17"/>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smtClean="0"/>
              <a:t>Click to edit Master title style</a:t>
            </a:r>
            <a:endParaRPr lang="en-US"/>
          </a:p>
        </p:txBody>
      </p:sp>
      <p:sp>
        <p:nvSpPr>
          <p:cNvPr id="15" name="Date Placeholder 14"/>
          <p:cNvSpPr>
            <a:spLocks noGrp="1"/>
          </p:cNvSpPr>
          <p:nvPr>
            <p:ph type="dt" sz="half" idx="10"/>
          </p:nvPr>
        </p:nvSpPr>
        <p:spPr/>
        <p:txBody>
          <a:bodyPr/>
          <a:lstStyle/>
          <a:p>
            <a:fld id="{4361A3BB-C952-436F-84FF-3EA7333A6F4D}" type="datetimeFigureOut">
              <a:rPr lang="en-US" smtClean="0"/>
              <a:t>6/13/2013</a:t>
            </a:fld>
            <a:endParaRPr lang="en-US"/>
          </a:p>
        </p:txBody>
      </p:sp>
      <p:sp>
        <p:nvSpPr>
          <p:cNvPr id="16" name="Slide Number Placeholder 15"/>
          <p:cNvSpPr>
            <a:spLocks noGrp="1"/>
          </p:cNvSpPr>
          <p:nvPr>
            <p:ph type="sldNum" sz="quarter" idx="11"/>
          </p:nvPr>
        </p:nvSpPr>
        <p:spPr/>
        <p:txBody>
          <a:bodyPr/>
          <a:lstStyle/>
          <a:p>
            <a:fld id="{60BBE952-D3B2-4EF1-9B06-48C55E3B7409}" type="slidenum">
              <a:rPr lang="en-US" smtClean="0"/>
              <a:t>‹#›</a:t>
            </a:fld>
            <a:endParaRPr lang="en-US"/>
          </a:p>
        </p:txBody>
      </p:sp>
      <p:sp>
        <p:nvSpPr>
          <p:cNvPr id="17" name="Footer Placeholder 16"/>
          <p:cNvSpPr>
            <a:spLocks noGrp="1"/>
          </p:cNvSpPr>
          <p:nvPr>
            <p:ph type="ftr" sz="quarter" idx="12"/>
          </p:nvPr>
        </p:nvSpPr>
        <p:spPr/>
        <p:txBody>
          <a:bodyPr/>
          <a:lstStyle/>
          <a:p>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7" name="Date Placeholder 6"/>
          <p:cNvSpPr>
            <a:spLocks noGrp="1"/>
          </p:cNvSpPr>
          <p:nvPr>
            <p:ph type="dt" sz="half" idx="10"/>
          </p:nvPr>
        </p:nvSpPr>
        <p:spPr/>
        <p:txBody>
          <a:bodyPr/>
          <a:lstStyle/>
          <a:p>
            <a:fld id="{4361A3BB-C952-436F-84FF-3EA7333A6F4D}" type="datetimeFigureOut">
              <a:rPr lang="en-US" smtClean="0"/>
              <a:t>6/13/2013</a:t>
            </a:fld>
            <a:endParaRPr lang="en-US"/>
          </a:p>
        </p:txBody>
      </p:sp>
      <p:sp>
        <p:nvSpPr>
          <p:cNvPr id="8" name="Slide Number Placeholder 7"/>
          <p:cNvSpPr>
            <a:spLocks noGrp="1"/>
          </p:cNvSpPr>
          <p:nvPr>
            <p:ph type="sldNum" sz="quarter" idx="11"/>
          </p:nvPr>
        </p:nvSpPr>
        <p:spPr/>
        <p:txBody>
          <a:bodyPr/>
          <a:lstStyle/>
          <a:p>
            <a:fld id="{60BBE952-D3B2-4EF1-9B06-48C55E3B7409}" type="slidenum">
              <a:rPr lang="en-US" smtClean="0"/>
              <a:t>‹#›</a:t>
            </a:fld>
            <a:endParaRPr lang="en-US"/>
          </a:p>
        </p:txBody>
      </p:sp>
      <p:sp>
        <p:nvSpPr>
          <p:cNvPr id="9" name="Footer Placeholder 8"/>
          <p:cNvSpPr>
            <a:spLocks noGrp="1"/>
          </p:cNvSpPr>
          <p:nvPr>
            <p:ph type="ftr" sz="quarter" idx="12"/>
          </p:nvPr>
        </p:nvSpPr>
        <p:spPr/>
        <p:txBody>
          <a:bodyPr/>
          <a:lstStyle/>
          <a:p>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14" name="Content Placeholder 30"/>
          <p:cNvSpPr>
            <a:spLocks noGrp="1"/>
          </p:cNvSpPr>
          <p:nvPr>
            <p:ph sz="quarter" idx="14"/>
          </p:nvPr>
        </p:nvSpPr>
        <p:spPr>
          <a:xfrm>
            <a:off x="1485900" y="1914525"/>
            <a:ext cx="6172200" cy="351091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Text Placeholder 3"/>
          <p:cNvSpPr>
            <a:spLocks noGrp="1"/>
          </p:cNvSpPr>
          <p:nvPr>
            <p:ph type="body" sz="half" idx="2"/>
          </p:nvPr>
        </p:nvSpPr>
        <p:spPr>
          <a:xfrm>
            <a:off x="1737360" y="5513832"/>
            <a:ext cx="5669280" cy="548640"/>
          </a:xfrm>
        </p:spPr>
        <p:txBody>
          <a:bodyPr vert="horz" lIns="91440" tIns="0" rIns="91440" bIns="45720" rtlCol="0" anchor="ctr">
            <a:normAutofit/>
          </a:bodyPr>
          <a:lstStyle>
            <a:lvl1pPr marL="0" indent="0" algn="ctr" defTabSz="914400" rtl="0" eaLnBrk="1" latinLnBrk="0" hangingPunct="1">
              <a:lnSpc>
                <a:spcPct val="100000"/>
              </a:lnSpc>
              <a:spcBef>
                <a:spcPts val="0"/>
              </a:spcBef>
              <a:buClr>
                <a:schemeClr val="accent1"/>
              </a:buClr>
              <a:buFont typeface="Arial" pitchFamily="34" charset="0"/>
              <a:buNone/>
              <a:defRPr lang="en-US" sz="1400" b="0" i="0" kern="1200" cap="none" spc="0" baseline="0" smtClean="0">
                <a:solidFill>
                  <a:schemeClr val="tx1"/>
                </a:solidFill>
                <a:latin typeface="+mn-lt"/>
                <a:ea typeface="+mn-ea"/>
                <a:cs typeface="Tahoma"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3" name="Title 12"/>
          <p:cNvSpPr>
            <a:spLocks noGrp="1"/>
          </p:cNvSpPr>
          <p:nvPr>
            <p:ph type="title"/>
          </p:nvPr>
        </p:nvSpPr>
        <p:spPr/>
        <p:txBody>
          <a:bodyPr/>
          <a:lstStyle/>
          <a:p>
            <a:r>
              <a:rPr lang="en-US" smtClean="0"/>
              <a:t>Click to edit Master title style</a:t>
            </a:r>
            <a:endParaRPr lang="en-US"/>
          </a:p>
        </p:txBody>
      </p:sp>
      <p:sp>
        <p:nvSpPr>
          <p:cNvPr id="16" name="Date Placeholder 15"/>
          <p:cNvSpPr>
            <a:spLocks noGrp="1"/>
          </p:cNvSpPr>
          <p:nvPr>
            <p:ph type="dt" sz="half" idx="15"/>
          </p:nvPr>
        </p:nvSpPr>
        <p:spPr/>
        <p:txBody>
          <a:bodyPr/>
          <a:lstStyle/>
          <a:p>
            <a:fld id="{4361A3BB-C952-436F-84FF-3EA7333A6F4D}" type="datetimeFigureOut">
              <a:rPr lang="en-US" smtClean="0"/>
              <a:t>6/13/2013</a:t>
            </a:fld>
            <a:endParaRPr lang="en-US"/>
          </a:p>
        </p:txBody>
      </p:sp>
      <p:sp>
        <p:nvSpPr>
          <p:cNvPr id="19" name="Slide Number Placeholder 18"/>
          <p:cNvSpPr>
            <a:spLocks noGrp="1"/>
          </p:cNvSpPr>
          <p:nvPr>
            <p:ph type="sldNum" sz="quarter" idx="16"/>
          </p:nvPr>
        </p:nvSpPr>
        <p:spPr/>
        <p:txBody>
          <a:bodyPr/>
          <a:lstStyle/>
          <a:p>
            <a:fld id="{60BBE952-D3B2-4EF1-9B06-48C55E3B7409}" type="slidenum">
              <a:rPr lang="en-US" smtClean="0"/>
              <a:t>‹#›</a:t>
            </a:fld>
            <a:endParaRPr lang="en-US"/>
          </a:p>
        </p:txBody>
      </p:sp>
      <p:sp>
        <p:nvSpPr>
          <p:cNvPr id="23" name="Footer Placeholder 22"/>
          <p:cNvSpPr>
            <a:spLocks noGrp="1"/>
          </p:cNvSpPr>
          <p:nvPr>
            <p:ph type="ftr" sz="quarter" idx="17"/>
          </p:nvPr>
        </p:nvSpPr>
        <p:spPr/>
        <p:txBody>
          <a:bodyPr/>
          <a:lstStyle/>
          <a:p>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1852209" y="2026918"/>
            <a:ext cx="5439582" cy="3263750"/>
          </a:xfrm>
          <a:solidFill>
            <a:schemeClr val="tx1"/>
          </a:solidFill>
          <a:ln w="69850" cmpd="dbl">
            <a:solidFill>
              <a:schemeClr val="tx1"/>
            </a:solidFill>
            <a:miter lim="800000"/>
          </a:ln>
        </p:spPr>
        <p:txBody>
          <a:bodyPr vert="horz" lIns="91440" tIns="45720" rIns="91440" bIns="45720" rtlCol="0" anchor="ctr" anchorCtr="0">
            <a:normAutofit/>
          </a:bodyPr>
          <a:lstStyle>
            <a:lvl1pPr marL="0" indent="0" algn="ctr" defTabSz="914400" rtl="0" eaLnBrk="1" latinLnBrk="0" hangingPunct="1">
              <a:spcBef>
                <a:spcPts val="400"/>
              </a:spcBef>
              <a:buNone/>
              <a:defRPr lang="en-US" sz="1800" b="0" kern="1200" cap="none" spc="0" baseline="0" dirty="0">
                <a:solidFill>
                  <a:schemeClr val="bg1"/>
                </a:solidFill>
                <a:latin typeface="+mj-lt"/>
                <a:ea typeface="+mj-ea"/>
                <a:cs typeface="Tunga" pitchFamily="2"/>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25" name="Text Placeholder 24"/>
          <p:cNvSpPr>
            <a:spLocks noGrp="1"/>
          </p:cNvSpPr>
          <p:nvPr>
            <p:ph type="body" sz="quarter" idx="13"/>
          </p:nvPr>
        </p:nvSpPr>
        <p:spPr>
          <a:xfrm>
            <a:off x="1737360" y="5516880"/>
            <a:ext cx="5669280" cy="548640"/>
          </a:xfrm>
        </p:spPr>
        <p:txBody>
          <a:bodyPr vert="horz" lIns="91440" tIns="0" rIns="91440" bIns="0" rtlCol="0" anchor="ctr" anchorCtr="0">
            <a:normAutofit/>
          </a:bodyPr>
          <a:lstStyle>
            <a:lvl1pPr marL="0" indent="0">
              <a:spcBef>
                <a:spcPts val="0"/>
              </a:spcBef>
              <a:buNone/>
              <a:defRPr lang="en-US" sz="1400" b="0" i="0" kern="1200" cap="none" spc="30" baseline="0" smtClean="0">
                <a:solidFill>
                  <a:schemeClr val="tx2"/>
                </a:solidFill>
                <a:latin typeface="+mn-lt"/>
                <a:ea typeface="+mn-ea"/>
                <a:cs typeface="Tahoma" pitchFamily="34" charset="0"/>
              </a:defRPr>
            </a:lvl1pPr>
            <a:lvl2pPr marL="171450" indent="1588">
              <a:buNone/>
              <a:defRPr>
                <a:solidFill>
                  <a:schemeClr val="bg2"/>
                </a:solidFill>
              </a:defRPr>
            </a:lvl2pPr>
            <a:lvl3pPr marL="344488" indent="6350">
              <a:buNone/>
              <a:defRPr>
                <a:solidFill>
                  <a:schemeClr val="bg2"/>
                </a:solidFill>
              </a:defRPr>
            </a:lvl3pPr>
            <a:lvl4pPr marL="515938" indent="3175">
              <a:buNone/>
              <a:defRPr>
                <a:solidFill>
                  <a:schemeClr val="bg2"/>
                </a:solidFill>
              </a:defRPr>
            </a:lvl4pPr>
            <a:lvl5pPr marL="688975" indent="-1588">
              <a:buNone/>
              <a:defRPr>
                <a:solidFill>
                  <a:schemeClr val="bg2"/>
                </a:solidFill>
              </a:defRPr>
            </a:lvl5pPr>
          </a:lstStyle>
          <a:p>
            <a:pPr marL="0" lvl="0" indent="0" algn="ctr" defTabSz="914400" rtl="0" eaLnBrk="1" latinLnBrk="0" hangingPunct="1">
              <a:spcBef>
                <a:spcPts val="600"/>
              </a:spcBef>
              <a:spcAft>
                <a:spcPts val="0"/>
              </a:spcAft>
              <a:buClr>
                <a:schemeClr val="accent1"/>
              </a:buClr>
              <a:buFont typeface="Arial" pitchFamily="34" charset="0"/>
              <a:buNone/>
            </a:pPr>
            <a:r>
              <a:rPr lang="en-US" smtClean="0"/>
              <a:t>Click to edit Master text styles</a:t>
            </a:r>
          </a:p>
        </p:txBody>
      </p:sp>
      <p:sp>
        <p:nvSpPr>
          <p:cNvPr id="12" name="Title 11"/>
          <p:cNvSpPr>
            <a:spLocks noGrp="1"/>
          </p:cNvSpPr>
          <p:nvPr>
            <p:ph type="title"/>
          </p:nvPr>
        </p:nvSpPr>
        <p:spPr>
          <a:xfrm>
            <a:off x="2514600" y="975360"/>
            <a:ext cx="4114800" cy="701040"/>
          </a:xfrm>
        </p:spPr>
        <p:txBody>
          <a:bodyPr/>
          <a:lstStyle/>
          <a:p>
            <a:r>
              <a:rPr lang="en-US" smtClean="0"/>
              <a:t>Click to edit Master title style</a:t>
            </a:r>
            <a:endParaRPr lang="en-US"/>
          </a:p>
        </p:txBody>
      </p:sp>
      <p:sp>
        <p:nvSpPr>
          <p:cNvPr id="13" name="Date Placeholder 12"/>
          <p:cNvSpPr>
            <a:spLocks noGrp="1"/>
          </p:cNvSpPr>
          <p:nvPr>
            <p:ph type="dt" sz="half" idx="14"/>
          </p:nvPr>
        </p:nvSpPr>
        <p:spPr>
          <a:xfrm>
            <a:off x="2981325" y="273180"/>
            <a:ext cx="3181350" cy="292100"/>
          </a:xfrm>
        </p:spPr>
        <p:txBody>
          <a:bodyPr/>
          <a:lstStyle/>
          <a:p>
            <a:fld id="{4361A3BB-C952-436F-84FF-3EA7333A6F4D}" type="datetimeFigureOut">
              <a:rPr lang="en-US" smtClean="0"/>
              <a:t>6/13/2013</a:t>
            </a:fld>
            <a:endParaRPr lang="en-US"/>
          </a:p>
        </p:txBody>
      </p:sp>
      <p:sp>
        <p:nvSpPr>
          <p:cNvPr id="14" name="Slide Number Placeholder 13"/>
          <p:cNvSpPr>
            <a:spLocks noGrp="1"/>
          </p:cNvSpPr>
          <p:nvPr>
            <p:ph type="sldNum" sz="quarter" idx="15"/>
          </p:nvPr>
        </p:nvSpPr>
        <p:spPr>
          <a:xfrm>
            <a:off x="4038600" y="6172200"/>
            <a:ext cx="1066800" cy="304800"/>
          </a:xfrm>
        </p:spPr>
        <p:txBody>
          <a:bodyPr/>
          <a:lstStyle/>
          <a:p>
            <a:fld id="{60BBE952-D3B2-4EF1-9B06-48C55E3B7409}" type="slidenum">
              <a:rPr lang="en-US" smtClean="0"/>
              <a:t>‹#›</a:t>
            </a:fld>
            <a:endParaRPr lang="en-US"/>
          </a:p>
        </p:txBody>
      </p:sp>
      <p:sp>
        <p:nvSpPr>
          <p:cNvPr id="15" name="Footer Placeholder 14"/>
          <p:cNvSpPr>
            <a:spLocks noGrp="1"/>
          </p:cNvSpPr>
          <p:nvPr>
            <p:ph type="ftr" sz="quarter" idx="16"/>
          </p:nvPr>
        </p:nvSpPr>
        <p:spPr>
          <a:xfrm>
            <a:off x="1447800" y="6486525"/>
            <a:ext cx="6248400" cy="292100"/>
          </a:xfrm>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8" name="Rectangle 7"/>
          <p:cNvSpPr/>
          <p:nvPr/>
        </p:nvSpPr>
        <p:spPr bwMode="hidden">
          <a:xfrm>
            <a:off x="0" y="1335973"/>
            <a:ext cx="9144000" cy="55220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p:cNvSpPr>
            <a:spLocks noGrp="1"/>
          </p:cNvSpPr>
          <p:nvPr>
            <p:ph type="body" idx="1"/>
          </p:nvPr>
        </p:nvSpPr>
        <p:spPr>
          <a:xfrm>
            <a:off x="457200" y="2019301"/>
            <a:ext cx="8229600" cy="411734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2981325" y="273180"/>
            <a:ext cx="3181350" cy="292100"/>
          </a:xfrm>
          <a:prstGeom prst="rect">
            <a:avLst/>
          </a:prstGeom>
        </p:spPr>
        <p:txBody>
          <a:bodyPr vert="horz" lIns="91440" tIns="45720" rIns="91440" bIns="45720" rtlCol="0" anchor="ctr">
            <a:noAutofit/>
          </a:bodyPr>
          <a:lstStyle>
            <a:lvl1pPr algn="ctr">
              <a:defRPr sz="1200" b="0" cap="all" spc="300" baseline="0">
                <a:solidFill>
                  <a:schemeClr val="tx1"/>
                </a:solidFill>
              </a:defRPr>
            </a:lvl1pPr>
          </a:lstStyle>
          <a:p>
            <a:fld id="{4361A3BB-C952-436F-84FF-3EA7333A6F4D}" type="datetimeFigureOut">
              <a:rPr lang="en-US" smtClean="0"/>
              <a:t>6/13/2013</a:t>
            </a:fld>
            <a:endParaRPr lang="en-US"/>
          </a:p>
        </p:txBody>
      </p:sp>
      <p:sp>
        <p:nvSpPr>
          <p:cNvPr id="5" name="Footer Placeholder 4"/>
          <p:cNvSpPr>
            <a:spLocks noGrp="1"/>
          </p:cNvSpPr>
          <p:nvPr>
            <p:ph type="ftr" sz="quarter" idx="3"/>
          </p:nvPr>
        </p:nvSpPr>
        <p:spPr>
          <a:xfrm>
            <a:off x="1447800" y="6486525"/>
            <a:ext cx="6248400" cy="292100"/>
          </a:xfrm>
          <a:prstGeom prst="rect">
            <a:avLst/>
          </a:prstGeom>
        </p:spPr>
        <p:txBody>
          <a:bodyPr vert="horz" lIns="91440" tIns="45720" rIns="91440" bIns="45720" rtlCol="0" anchor="ctr">
            <a:normAutofit/>
          </a:bodyPr>
          <a:lstStyle>
            <a:lvl1pPr algn="ctr">
              <a:defRPr sz="1100" b="0" cap="all" spc="300" baseline="0">
                <a:solidFill>
                  <a:schemeClr val="tx1"/>
                </a:solidFill>
              </a:defRPr>
            </a:lvl1pPr>
          </a:lstStyle>
          <a:p>
            <a:endParaRPr lang="en-US"/>
          </a:p>
        </p:txBody>
      </p:sp>
      <p:sp>
        <p:nvSpPr>
          <p:cNvPr id="6" name="Slide Number Placeholder 5"/>
          <p:cNvSpPr>
            <a:spLocks noGrp="1"/>
          </p:cNvSpPr>
          <p:nvPr>
            <p:ph type="sldNum" sz="quarter" idx="4"/>
          </p:nvPr>
        </p:nvSpPr>
        <p:spPr>
          <a:xfrm>
            <a:off x="4038600" y="6172200"/>
            <a:ext cx="1066800" cy="304800"/>
          </a:xfrm>
          <a:prstGeom prst="rect">
            <a:avLst/>
          </a:prstGeom>
          <a:ln>
            <a:noFill/>
          </a:ln>
        </p:spPr>
        <p:txBody>
          <a:bodyPr vert="horz" lIns="0" tIns="0" rIns="0" bIns="0" rtlCol="0" anchor="ctr">
            <a:normAutofit/>
          </a:bodyPr>
          <a:lstStyle>
            <a:lvl1pPr algn="ctr">
              <a:defRPr sz="1200" b="1">
                <a:solidFill>
                  <a:schemeClr val="tx1"/>
                </a:solidFill>
              </a:defRPr>
            </a:lvl1pPr>
          </a:lstStyle>
          <a:p>
            <a:fld id="{60BBE952-D3B2-4EF1-9B06-48C55E3B7409}" type="slidenum">
              <a:rPr lang="en-US" smtClean="0"/>
              <a:t>‹#›</a:t>
            </a:fld>
            <a:endParaRPr lang="en-US"/>
          </a:p>
        </p:txBody>
      </p:sp>
      <p:cxnSp>
        <p:nvCxnSpPr>
          <p:cNvPr id="10" name="Straight Connector 9"/>
          <p:cNvCxnSpPr/>
          <p:nvPr/>
        </p:nvCxnSpPr>
        <p:spPr>
          <a:xfrm>
            <a:off x="0" y="1331436"/>
            <a:ext cx="9144000" cy="1588"/>
          </a:xfrm>
          <a:prstGeom prst="line">
            <a:avLst/>
          </a:prstGeom>
          <a:ln w="12700">
            <a:solidFill>
              <a:schemeClr val="tx2">
                <a:lumMod val="75000"/>
              </a:schemeClr>
            </a:solidFill>
          </a:ln>
          <a:effectLst/>
        </p:spPr>
        <p:style>
          <a:lnRef idx="1">
            <a:schemeClr val="accent1"/>
          </a:lnRef>
          <a:fillRef idx="0">
            <a:schemeClr val="accent1"/>
          </a:fillRef>
          <a:effectRef idx="0">
            <a:schemeClr val="accent1"/>
          </a:effectRef>
          <a:fontRef idx="minor">
            <a:schemeClr val="tx1"/>
          </a:fontRef>
        </p:style>
      </p:cxnSp>
      <p:sp>
        <p:nvSpPr>
          <p:cNvPr id="2" name="Title Placeholder 1"/>
          <p:cNvSpPr>
            <a:spLocks noGrp="1"/>
          </p:cNvSpPr>
          <p:nvPr>
            <p:ph type="title"/>
          </p:nvPr>
        </p:nvSpPr>
        <p:spPr>
          <a:xfrm>
            <a:off x="2514600" y="975360"/>
            <a:ext cx="4114800" cy="701040"/>
          </a:xfrm>
          <a:prstGeom prst="rect">
            <a:avLst/>
          </a:prstGeom>
          <a:solidFill>
            <a:schemeClr val="tx1"/>
          </a:solidFill>
          <a:ln w="76200" cmpd="thinThick">
            <a:solidFill>
              <a:schemeClr val="tx1"/>
            </a:solidFill>
            <a:miter lim="800000"/>
          </a:ln>
        </p:spPr>
        <p:txBody>
          <a:bodyPr vert="horz" lIns="91440" tIns="45720" rIns="91440" bIns="45720" rtlCol="0" anchor="ctr" anchorCtr="0">
            <a:normAutofit/>
          </a:bodyPr>
          <a:lstStyle/>
          <a:p>
            <a:r>
              <a:rPr lang="en-US" smtClean="0"/>
              <a:t>Click to edit Master title style</a:t>
            </a:r>
            <a:endParaRPr lang="en-US" dirty="0"/>
          </a:p>
        </p:txBody>
      </p:sp>
    </p:spTree>
  </p:cSld>
  <p:clrMap bg1="dk1" tx1="lt1" bg2="dk2" tx2="lt2" accent1="accent1" accent2="accent2" accent3="accent3" accent4="accent4" accent5="accent5" accent6="accent6" hlink="hlink" folHlink="folHlink"/>
  <p:sldLayoutIdLst>
    <p:sldLayoutId id="2147483997" r:id="rId1"/>
    <p:sldLayoutId id="2147483998" r:id="rId2"/>
    <p:sldLayoutId id="2147483999" r:id="rId3"/>
    <p:sldLayoutId id="2147484000" r:id="rId4"/>
    <p:sldLayoutId id="2147484001" r:id="rId5"/>
    <p:sldLayoutId id="2147484002" r:id="rId6"/>
    <p:sldLayoutId id="2147484003" r:id="rId7"/>
    <p:sldLayoutId id="2147484004" r:id="rId8"/>
    <p:sldLayoutId id="2147484005" r:id="rId9"/>
    <p:sldLayoutId id="2147484006" r:id="rId10"/>
    <p:sldLayoutId id="2147484007" r:id="rId11"/>
  </p:sldLayoutIdLst>
  <p:txStyles>
    <p:titleStyle>
      <a:lvl1pPr algn="ctr" defTabSz="914400" rtl="0" eaLnBrk="1" latinLnBrk="0" hangingPunct="1">
        <a:spcBef>
          <a:spcPts val="400"/>
        </a:spcBef>
        <a:buNone/>
        <a:defRPr sz="1800" b="1" kern="1200" cap="all" spc="0" baseline="0">
          <a:solidFill>
            <a:schemeClr val="bg1">
              <a:lumMod val="75000"/>
              <a:lumOff val="25000"/>
            </a:schemeClr>
          </a:solidFill>
          <a:effectLst/>
          <a:latin typeface="+mj-lt"/>
          <a:ea typeface="+mj-ea"/>
          <a:cs typeface="Tunga" pitchFamily="2"/>
        </a:defRPr>
      </a:lvl1pPr>
    </p:titleStyle>
    <p:bodyStyle>
      <a:lvl1pPr marL="0" indent="0" algn="ctr" defTabSz="914400" rtl="0" eaLnBrk="1" latinLnBrk="0" hangingPunct="1">
        <a:lnSpc>
          <a:spcPct val="100000"/>
        </a:lnSpc>
        <a:spcBef>
          <a:spcPts val="600"/>
        </a:spcBef>
        <a:spcAft>
          <a:spcPts val="0"/>
        </a:spcAft>
        <a:buClr>
          <a:schemeClr val="accent1"/>
        </a:buClr>
        <a:buFontTx/>
        <a:buNone/>
        <a:defRPr sz="2000" b="0" i="0" kern="1200" cap="none" spc="30" baseline="0">
          <a:solidFill>
            <a:schemeClr val="tx1"/>
          </a:solidFill>
          <a:latin typeface="+mn-lt"/>
          <a:ea typeface="+mn-ea"/>
          <a:cs typeface="Tahoma" pitchFamily="34" charset="0"/>
        </a:defRPr>
      </a:lvl1pPr>
      <a:lvl2pPr marL="0" indent="0" algn="ctr" defTabSz="914400" rtl="0" eaLnBrk="1" latinLnBrk="0" hangingPunct="1">
        <a:lnSpc>
          <a:spcPct val="100000"/>
        </a:lnSpc>
        <a:spcBef>
          <a:spcPts val="1200"/>
        </a:spcBef>
        <a:buClr>
          <a:schemeClr val="accent1"/>
        </a:buClr>
        <a:buFontTx/>
        <a:buNone/>
        <a:defRPr sz="1800" kern="1200">
          <a:solidFill>
            <a:schemeClr val="tx2"/>
          </a:solidFill>
          <a:latin typeface="+mn-lt"/>
          <a:ea typeface="+mn-ea"/>
          <a:cs typeface="Tahoma" pitchFamily="34" charset="0"/>
        </a:defRPr>
      </a:lvl2pPr>
      <a:lvl3pPr marL="0" indent="0" algn="ctr" defTabSz="914400" rtl="0" eaLnBrk="1" latinLnBrk="0" hangingPunct="1">
        <a:lnSpc>
          <a:spcPct val="100000"/>
        </a:lnSpc>
        <a:spcBef>
          <a:spcPts val="1200"/>
        </a:spcBef>
        <a:buClr>
          <a:schemeClr val="accent1"/>
        </a:buClr>
        <a:buFontTx/>
        <a:buNone/>
        <a:defRPr sz="1600" kern="1200">
          <a:solidFill>
            <a:schemeClr val="tx1"/>
          </a:solidFill>
          <a:latin typeface="+mn-lt"/>
          <a:ea typeface="+mn-ea"/>
          <a:cs typeface="Tahoma" pitchFamily="34" charset="0"/>
        </a:defRPr>
      </a:lvl3pPr>
      <a:lvl4pPr marL="0" indent="0" algn="ctr" defTabSz="914400" rtl="0" eaLnBrk="1" latinLnBrk="0" hangingPunct="1">
        <a:lnSpc>
          <a:spcPct val="100000"/>
        </a:lnSpc>
        <a:spcBef>
          <a:spcPts val="1200"/>
        </a:spcBef>
        <a:buClr>
          <a:schemeClr val="accent1"/>
        </a:buClr>
        <a:buFontTx/>
        <a:buNone/>
        <a:defRPr sz="1400" kern="1200">
          <a:solidFill>
            <a:schemeClr val="tx2"/>
          </a:solidFill>
          <a:latin typeface="+mn-lt"/>
          <a:ea typeface="+mn-ea"/>
          <a:cs typeface="Tahoma" pitchFamily="34" charset="0"/>
        </a:defRPr>
      </a:lvl4pPr>
      <a:lvl5pPr marL="0" indent="0" algn="ctr" defTabSz="914400" rtl="0" eaLnBrk="1" latinLnBrk="0" hangingPunct="1">
        <a:lnSpc>
          <a:spcPct val="100000"/>
        </a:lnSpc>
        <a:spcBef>
          <a:spcPts val="1200"/>
        </a:spcBef>
        <a:buClr>
          <a:schemeClr val="accent1"/>
        </a:buClr>
        <a:buFontTx/>
        <a:buNone/>
        <a:defRPr sz="1400" kern="1200" baseline="0">
          <a:solidFill>
            <a:schemeClr val="tx1"/>
          </a:solidFill>
          <a:latin typeface="+mn-lt"/>
          <a:ea typeface="+mn-ea"/>
          <a:cs typeface="Tahoma" pitchFamily="34" charset="0"/>
        </a:defRPr>
      </a:lvl5pPr>
      <a:lvl6pPr marL="0" indent="0" algn="ctr" defTabSz="914400" rtl="0" eaLnBrk="1" latinLnBrk="0" hangingPunct="1">
        <a:lnSpc>
          <a:spcPct val="100000"/>
        </a:lnSpc>
        <a:spcBef>
          <a:spcPts val="1200"/>
        </a:spcBef>
        <a:buFont typeface="Arial" pitchFamily="34" charset="0"/>
        <a:buNone/>
        <a:defRPr sz="1400" kern="1200">
          <a:solidFill>
            <a:schemeClr val="tx2"/>
          </a:solidFill>
          <a:latin typeface="+mn-lt"/>
          <a:ea typeface="+mn-ea"/>
          <a:cs typeface="+mn-cs"/>
        </a:defRPr>
      </a:lvl6pPr>
      <a:lvl7pPr marL="0" indent="0" algn="ctr" defTabSz="914400" rtl="0" eaLnBrk="1" latinLnBrk="0" hangingPunct="1">
        <a:lnSpc>
          <a:spcPct val="100000"/>
        </a:lnSpc>
        <a:spcBef>
          <a:spcPts val="1200"/>
        </a:spcBef>
        <a:buFont typeface="Arial" pitchFamily="34" charset="0"/>
        <a:buNone/>
        <a:defRPr sz="1400" kern="1200">
          <a:solidFill>
            <a:schemeClr val="tx1"/>
          </a:solidFill>
          <a:latin typeface="+mn-lt"/>
          <a:ea typeface="+mn-ea"/>
          <a:cs typeface="+mn-cs"/>
        </a:defRPr>
      </a:lvl7pPr>
      <a:lvl8pPr marL="0" indent="0" algn="ctr" defTabSz="914400" rtl="0" eaLnBrk="1" latinLnBrk="0" hangingPunct="1">
        <a:lnSpc>
          <a:spcPct val="100000"/>
        </a:lnSpc>
        <a:spcBef>
          <a:spcPts val="1200"/>
        </a:spcBef>
        <a:buFont typeface="Arial" pitchFamily="34" charset="0"/>
        <a:buNone/>
        <a:defRPr sz="1400" kern="1200">
          <a:solidFill>
            <a:schemeClr val="tx2"/>
          </a:solidFill>
          <a:latin typeface="+mn-lt"/>
          <a:ea typeface="+mn-ea"/>
          <a:cs typeface="+mn-cs"/>
        </a:defRPr>
      </a:lvl8pPr>
      <a:lvl9pPr marL="0" indent="0" algn="ctr" defTabSz="914400" rtl="0" eaLnBrk="1" latinLnBrk="0" hangingPunct="1">
        <a:lnSpc>
          <a:spcPct val="100000"/>
        </a:lnSpc>
        <a:spcBef>
          <a:spcPts val="1200"/>
        </a:spcBef>
        <a:buFont typeface="Arial" pitchFamily="34" charset="0"/>
        <a:buNone/>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en.wikipedia.org/wiki/Product_marketing" TargetMode="External"/><Relationship Id="rId2" Type="http://schemas.openxmlformats.org/officeDocument/2006/relationships/hyperlink" Target="http://www2.nau.edu/~rgm/ha400/class/professional/concept/Article-Mkt-Con.html"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r>
              <a:rPr lang="en-US" sz="1700" dirty="0" smtClean="0"/>
              <a:t>By </a:t>
            </a:r>
            <a:r>
              <a:rPr lang="en-US" sz="1700" dirty="0" err="1" smtClean="0"/>
              <a:t>Anika.Li</a:t>
            </a:r>
            <a:endParaRPr lang="en-US" sz="1700" dirty="0"/>
          </a:p>
        </p:txBody>
      </p:sp>
      <p:sp>
        <p:nvSpPr>
          <p:cNvPr id="2" name="Title 1"/>
          <p:cNvSpPr>
            <a:spLocks noGrp="1"/>
          </p:cNvSpPr>
          <p:nvPr>
            <p:ph type="title"/>
          </p:nvPr>
        </p:nvSpPr>
        <p:spPr/>
        <p:txBody>
          <a:bodyPr/>
          <a:lstStyle/>
          <a:p>
            <a:r>
              <a:rPr lang="en-US" dirty="0" smtClean="0"/>
              <a:t>Reynolds Wear </a:t>
            </a:r>
            <a:endParaRPr lang="en-US" dirty="0"/>
          </a:p>
        </p:txBody>
      </p:sp>
    </p:spTree>
    <p:extLst>
      <p:ext uri="{BB962C8B-B14F-4D97-AF65-F5344CB8AC3E}">
        <p14:creationId xmlns:p14="http://schemas.microsoft.com/office/powerpoint/2010/main" val="79019139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p:txBody>
          <a:bodyPr>
            <a:normAutofit/>
          </a:bodyPr>
          <a:lstStyle/>
          <a:p>
            <a:r>
              <a:rPr lang="en-US" dirty="0" smtClean="0"/>
              <a:t>For every marketing class we had the chance to design something different for Reynolds Wear. We learned the different concepts in marketing, how to market and how to brand the products.</a:t>
            </a:r>
          </a:p>
          <a:p>
            <a:pPr>
              <a:spcBef>
                <a:spcPts val="250"/>
              </a:spcBef>
            </a:pPr>
            <a:endParaRPr lang="en-US" dirty="0" smtClean="0"/>
          </a:p>
          <a:p>
            <a:pPr>
              <a:spcBef>
                <a:spcPts val="250"/>
              </a:spcBef>
            </a:pPr>
            <a:r>
              <a:rPr lang="en-US" dirty="0" smtClean="0"/>
              <a:t>There were 4 concepts; </a:t>
            </a:r>
            <a:r>
              <a:rPr lang="en-US" dirty="0"/>
              <a:t>e</a:t>
            </a:r>
            <a:r>
              <a:rPr lang="en-US" dirty="0" smtClean="0"/>
              <a:t>veryone chose a group that they wanted to have roles in out of the 4. The first things we did were: plan what each group had to do, decide on the products we wanted to sell, </a:t>
            </a:r>
            <a:r>
              <a:rPr lang="en-US" dirty="0" smtClean="0"/>
              <a:t>plan </a:t>
            </a:r>
            <a:r>
              <a:rPr lang="en-US" dirty="0" smtClean="0"/>
              <a:t>out how to advertise the </a:t>
            </a:r>
            <a:r>
              <a:rPr lang="en-US" dirty="0" smtClean="0"/>
              <a:t>product and which company do we want to work with.</a:t>
            </a:r>
            <a:endParaRPr lang="en-US" dirty="0"/>
          </a:p>
        </p:txBody>
      </p:sp>
      <p:sp>
        <p:nvSpPr>
          <p:cNvPr id="2" name="Title 1"/>
          <p:cNvSpPr>
            <a:spLocks noGrp="1"/>
          </p:cNvSpPr>
          <p:nvPr>
            <p:ph type="title"/>
          </p:nvPr>
        </p:nvSpPr>
        <p:spPr/>
        <p:txBody>
          <a:bodyPr/>
          <a:lstStyle/>
          <a:p>
            <a:r>
              <a:rPr lang="en-US" dirty="0" smtClean="0"/>
              <a:t>Reynolds Wear</a:t>
            </a:r>
            <a:endParaRPr lang="en-US"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4132" y="4884747"/>
            <a:ext cx="1352882" cy="1820080"/>
          </a:xfrm>
          <a:prstGeom prst="rect">
            <a:avLst/>
          </a:prstGeom>
          <a:noFill/>
          <a:ln>
            <a:noFill/>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47449" y="4884747"/>
            <a:ext cx="1323213" cy="1768376"/>
          </a:xfrm>
          <a:prstGeom prst="rect">
            <a:avLst/>
          </a:prstGeom>
          <a:noFill/>
          <a:ln>
            <a:noFill/>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24199" y="4884747"/>
            <a:ext cx="1347143" cy="1819606"/>
          </a:xfrm>
          <a:prstGeom prst="rect">
            <a:avLst/>
          </a:prstGeom>
          <a:noFill/>
          <a:ln>
            <a:noFill/>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5"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00432" y="4884747"/>
            <a:ext cx="1330268" cy="1835988"/>
          </a:xfrm>
          <a:prstGeom prst="rect">
            <a:avLst/>
          </a:prstGeom>
          <a:noFill/>
          <a:ln>
            <a:noFill/>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6"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28383" y="4884747"/>
            <a:ext cx="1325079" cy="1835843"/>
          </a:xfrm>
          <a:prstGeom prst="rect">
            <a:avLst/>
          </a:prstGeom>
          <a:noFill/>
          <a:ln>
            <a:noFill/>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7"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543799" y="4884748"/>
            <a:ext cx="1371601" cy="1821654"/>
          </a:xfrm>
          <a:prstGeom prst="rect">
            <a:avLst/>
          </a:prstGeom>
          <a:noFill/>
          <a:ln>
            <a:noFill/>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0026176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342899" y="2057400"/>
            <a:ext cx="3086101" cy="2057400"/>
          </a:xfrm>
        </p:spPr>
        <p:txBody>
          <a:bodyPr/>
          <a:lstStyle/>
          <a:p>
            <a:pPr marL="342900" indent="-342900" algn="l">
              <a:buFont typeface="Arial" pitchFamily="34" charset="0"/>
              <a:buChar char="•"/>
            </a:pPr>
            <a:r>
              <a:rPr lang="en-US" dirty="0" smtClean="0"/>
              <a:t>The Production concept</a:t>
            </a:r>
          </a:p>
          <a:p>
            <a:pPr marL="342900" indent="-342900" algn="l">
              <a:buFont typeface="Arial" pitchFamily="34" charset="0"/>
              <a:buChar char="•"/>
            </a:pPr>
            <a:r>
              <a:rPr lang="en-US" dirty="0" smtClean="0"/>
              <a:t>The Product concept </a:t>
            </a:r>
          </a:p>
          <a:p>
            <a:pPr marL="342900" indent="-342900" algn="l">
              <a:buFont typeface="Arial" pitchFamily="34" charset="0"/>
              <a:buChar char="•"/>
            </a:pPr>
            <a:r>
              <a:rPr lang="en-US" dirty="0" smtClean="0"/>
              <a:t>The </a:t>
            </a:r>
            <a:r>
              <a:rPr lang="en-US" dirty="0"/>
              <a:t>S</a:t>
            </a:r>
            <a:r>
              <a:rPr lang="en-US" dirty="0" smtClean="0"/>
              <a:t>elling concept</a:t>
            </a:r>
          </a:p>
          <a:p>
            <a:pPr marL="342900" indent="-342900" algn="l">
              <a:buFont typeface="Arial" pitchFamily="34" charset="0"/>
              <a:buChar char="•"/>
            </a:pPr>
            <a:r>
              <a:rPr lang="en-US" dirty="0" smtClean="0"/>
              <a:t>The Marketing concept </a:t>
            </a:r>
            <a:endParaRPr lang="en-US" dirty="0"/>
          </a:p>
        </p:txBody>
      </p:sp>
      <p:sp>
        <p:nvSpPr>
          <p:cNvPr id="2" name="Title 1"/>
          <p:cNvSpPr>
            <a:spLocks noGrp="1"/>
          </p:cNvSpPr>
          <p:nvPr>
            <p:ph type="title"/>
          </p:nvPr>
        </p:nvSpPr>
        <p:spPr>
          <a:xfrm>
            <a:off x="2362200" y="990600"/>
            <a:ext cx="4114800" cy="701040"/>
          </a:xfrm>
        </p:spPr>
        <p:txBody>
          <a:bodyPr>
            <a:normAutofit/>
          </a:bodyPr>
          <a:lstStyle/>
          <a:p>
            <a:r>
              <a:rPr lang="en-US" dirty="0" smtClean="0"/>
              <a:t>The Concept that we use for Reynolds Wear</a:t>
            </a:r>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4298887"/>
            <a:ext cx="2672281" cy="20054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52799" y="3505200"/>
            <a:ext cx="2592003" cy="23255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72199" y="1979582"/>
            <a:ext cx="2802775" cy="3626173"/>
          </a:xfrm>
          <a:prstGeom prst="rect">
            <a:avLst/>
          </a:prstGeom>
        </p:spPr>
      </p:pic>
    </p:spTree>
    <p:extLst>
      <p:ext uri="{BB962C8B-B14F-4D97-AF65-F5344CB8AC3E}">
        <p14:creationId xmlns:p14="http://schemas.microsoft.com/office/powerpoint/2010/main" val="189722334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73572" y="3657600"/>
            <a:ext cx="4332028" cy="781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2527559" y="3853934"/>
            <a:ext cx="3886200" cy="369332"/>
          </a:xfrm>
          <a:prstGeom prst="rect">
            <a:avLst/>
          </a:prstGeom>
          <a:noFill/>
        </p:spPr>
        <p:txBody>
          <a:bodyPr wrap="square" rtlCol="0">
            <a:spAutoFit/>
          </a:bodyPr>
          <a:lstStyle/>
          <a:p>
            <a:endParaRPr lang="en-US" dirty="0"/>
          </a:p>
        </p:txBody>
      </p:sp>
      <p:sp>
        <p:nvSpPr>
          <p:cNvPr id="3" name="Content Placeholder 2"/>
          <p:cNvSpPr>
            <a:spLocks noGrp="1"/>
          </p:cNvSpPr>
          <p:nvPr>
            <p:ph sz="quarter" idx="13"/>
          </p:nvPr>
        </p:nvSpPr>
        <p:spPr>
          <a:xfrm>
            <a:off x="457200" y="2020824"/>
            <a:ext cx="8229600" cy="4684776"/>
          </a:xfrm>
        </p:spPr>
        <p:txBody>
          <a:bodyPr>
            <a:normAutofit/>
          </a:bodyPr>
          <a:lstStyle/>
          <a:p>
            <a:r>
              <a:rPr lang="en-US" dirty="0" smtClean="0"/>
              <a:t>The Production concept is the thinking of what the consumers prefer in the product compared to what the consumers need.</a:t>
            </a:r>
          </a:p>
          <a:p>
            <a:r>
              <a:rPr lang="en-US" dirty="0" smtClean="0"/>
              <a:t>The Production concept is to make new products and revise already-made products that are not appealing consumers’ eyes.</a:t>
            </a:r>
          </a:p>
          <a:p>
            <a:endParaRPr lang="en-US" dirty="0" smtClean="0">
              <a:solidFill>
                <a:schemeClr val="bg1"/>
              </a:solidFill>
            </a:endParaRPr>
          </a:p>
          <a:p>
            <a:endParaRPr lang="en-US" dirty="0" smtClean="0">
              <a:solidFill>
                <a:schemeClr val="bg1"/>
              </a:solidFill>
            </a:endParaRPr>
          </a:p>
          <a:p>
            <a:endParaRPr lang="en-US" dirty="0">
              <a:solidFill>
                <a:schemeClr val="bg1"/>
              </a:solidFill>
            </a:endParaRPr>
          </a:p>
          <a:p>
            <a:pPr marL="342900" indent="-342900" algn="l">
              <a:buFont typeface="Arial" pitchFamily="34" charset="0"/>
              <a:buChar char="•"/>
            </a:pPr>
            <a:r>
              <a:rPr lang="en-US" dirty="0" smtClean="0"/>
              <a:t>They had a different idea in the products and                                             made a different logo then what we                                                        had before.</a:t>
            </a:r>
          </a:p>
          <a:p>
            <a:pPr marL="342900" indent="-342900" algn="l">
              <a:buFont typeface="Arial" pitchFamily="34" charset="0"/>
              <a:buChar char="•"/>
            </a:pPr>
            <a:r>
              <a:rPr lang="en-US" dirty="0" smtClean="0"/>
              <a:t>They revise already-made products.</a:t>
            </a:r>
          </a:p>
          <a:p>
            <a:pPr marL="342900" indent="-342900" algn="l">
              <a:buFont typeface="Arial" pitchFamily="34" charset="0"/>
              <a:buChar char="•"/>
            </a:pPr>
            <a:r>
              <a:rPr lang="en-US" dirty="0" smtClean="0"/>
              <a:t>The advertisement that had been shown to the                                          consumers the product should be similar to it. </a:t>
            </a:r>
            <a:endParaRPr lang="en-US" dirty="0" smtClean="0"/>
          </a:p>
          <a:p>
            <a:pPr marL="342900" indent="-342900" algn="l">
              <a:buFont typeface="Arial" pitchFamily="34" charset="0"/>
              <a:buChar char="•"/>
            </a:pPr>
            <a:endParaRPr lang="en-US" dirty="0" smtClean="0"/>
          </a:p>
          <a:p>
            <a:pPr marL="342900" indent="-342900" algn="l">
              <a:buFont typeface="Arial" pitchFamily="34" charset="0"/>
              <a:buChar char="•"/>
            </a:pPr>
            <a:endParaRPr lang="en-US" dirty="0"/>
          </a:p>
        </p:txBody>
      </p:sp>
      <p:sp>
        <p:nvSpPr>
          <p:cNvPr id="2" name="Title 1"/>
          <p:cNvSpPr>
            <a:spLocks noGrp="1"/>
          </p:cNvSpPr>
          <p:nvPr>
            <p:ph type="title"/>
          </p:nvPr>
        </p:nvSpPr>
        <p:spPr/>
        <p:txBody>
          <a:bodyPr>
            <a:normAutofit/>
          </a:bodyPr>
          <a:lstStyle/>
          <a:p>
            <a:r>
              <a:rPr lang="en-US" dirty="0" smtClean="0"/>
              <a:t>The Production Concept </a:t>
            </a:r>
            <a:endParaRPr lang="en-US" dirty="0"/>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27559" y="3733800"/>
            <a:ext cx="3857767" cy="609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extBox 6"/>
          <p:cNvSpPr txBox="1"/>
          <p:nvPr/>
        </p:nvSpPr>
        <p:spPr>
          <a:xfrm>
            <a:off x="2527559" y="3697069"/>
            <a:ext cx="4025641" cy="646331"/>
          </a:xfrm>
          <a:prstGeom prst="rect">
            <a:avLst/>
          </a:prstGeom>
          <a:noFill/>
        </p:spPr>
        <p:txBody>
          <a:bodyPr wrap="square" rtlCol="0">
            <a:spAutoFit/>
          </a:bodyPr>
          <a:lstStyle/>
          <a:p>
            <a:pPr algn="ctr"/>
            <a:r>
              <a:rPr lang="en-US" b="1" dirty="0" smtClean="0">
                <a:solidFill>
                  <a:schemeClr val="bg1"/>
                </a:solidFill>
                <a:latin typeface="+mj-lt"/>
              </a:rPr>
              <a:t>ROLES  IN THIS </a:t>
            </a:r>
            <a:r>
              <a:rPr lang="en-US" b="1" dirty="0" smtClean="0">
                <a:solidFill>
                  <a:schemeClr val="bg1"/>
                </a:solidFill>
                <a:latin typeface="+mj-lt"/>
              </a:rPr>
              <a:t>GROUP </a:t>
            </a:r>
            <a:r>
              <a:rPr lang="en-US" b="1" dirty="0" smtClean="0">
                <a:solidFill>
                  <a:schemeClr val="bg1"/>
                </a:solidFill>
                <a:latin typeface="+mj-lt"/>
              </a:rPr>
              <a:t>FOR </a:t>
            </a:r>
            <a:r>
              <a:rPr lang="en-US" b="1" dirty="0" smtClean="0">
                <a:solidFill>
                  <a:schemeClr val="bg1"/>
                </a:solidFill>
                <a:latin typeface="+mj-lt"/>
              </a:rPr>
              <a:t>REYNOLDS WEAR</a:t>
            </a:r>
            <a:endParaRPr lang="en-US" b="1" dirty="0">
              <a:solidFill>
                <a:schemeClr val="bg1"/>
              </a:solidFill>
              <a:latin typeface="+mj-lt"/>
            </a:endParaRPr>
          </a:p>
        </p:txBody>
      </p:sp>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11570" y="4648200"/>
            <a:ext cx="3124200" cy="18824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7615633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457200" y="1752600"/>
            <a:ext cx="8229600" cy="4800600"/>
          </a:xfrm>
        </p:spPr>
        <p:txBody>
          <a:bodyPr>
            <a:normAutofit/>
          </a:bodyPr>
          <a:lstStyle/>
          <a:p>
            <a:r>
              <a:rPr lang="en-US" dirty="0" smtClean="0"/>
              <a:t>The Product concept is choosing the materials that make it inexpensive to produce,  yet have unique styles and designs. </a:t>
            </a:r>
          </a:p>
          <a:p>
            <a:r>
              <a:rPr lang="en-US" dirty="0" smtClean="0"/>
              <a:t>Another part of the Production concept is choosing what to sell wisely to make the best out of a product that is successful.</a:t>
            </a:r>
          </a:p>
          <a:p>
            <a:endParaRPr lang="en-US" dirty="0"/>
          </a:p>
          <a:p>
            <a:endParaRPr lang="en-US" dirty="0" smtClean="0"/>
          </a:p>
          <a:p>
            <a:endParaRPr lang="en-US" dirty="0" smtClean="0">
              <a:latin typeface="+mj-lt"/>
            </a:endParaRPr>
          </a:p>
          <a:p>
            <a:endParaRPr lang="en-US" dirty="0">
              <a:latin typeface="+mj-lt"/>
            </a:endParaRPr>
          </a:p>
          <a:p>
            <a:pPr marL="342900" indent="-342900" algn="l">
              <a:buFont typeface="Arial" pitchFamily="34" charset="0"/>
              <a:buChar char="•"/>
            </a:pPr>
            <a:r>
              <a:rPr lang="en-US" dirty="0" smtClean="0">
                <a:latin typeface="+mj-lt"/>
              </a:rPr>
              <a:t>Designed </a:t>
            </a:r>
            <a:r>
              <a:rPr lang="en-US" dirty="0" smtClean="0">
                <a:latin typeface="+mj-lt"/>
              </a:rPr>
              <a:t>the </a:t>
            </a:r>
            <a:r>
              <a:rPr lang="en-US" dirty="0" smtClean="0">
                <a:latin typeface="+mj-lt"/>
              </a:rPr>
              <a:t>products. </a:t>
            </a:r>
          </a:p>
          <a:p>
            <a:pPr marL="342900" indent="-342900" algn="l">
              <a:buFont typeface="Arial" pitchFamily="34" charset="0"/>
              <a:buChar char="•"/>
            </a:pPr>
            <a:r>
              <a:rPr lang="en-US" dirty="0" smtClean="0">
                <a:latin typeface="+mj-lt"/>
              </a:rPr>
              <a:t>Created logos for the products.</a:t>
            </a:r>
          </a:p>
          <a:p>
            <a:pPr marL="342900" indent="-342900" algn="l">
              <a:buFont typeface="Arial" pitchFamily="34" charset="0"/>
              <a:buChar char="•"/>
            </a:pPr>
            <a:r>
              <a:rPr lang="en-US" dirty="0" smtClean="0">
                <a:latin typeface="+mj-lt"/>
              </a:rPr>
              <a:t>Collect data from the marketing group and                                             use those information towards making the                                       product that the consumers</a:t>
            </a:r>
            <a:r>
              <a:rPr lang="en-US" dirty="0" smtClean="0">
                <a:latin typeface="+mj-lt"/>
              </a:rPr>
              <a:t> want.</a:t>
            </a:r>
            <a:endParaRPr lang="en-US" dirty="0" smtClean="0">
              <a:latin typeface="+mj-lt"/>
            </a:endParaRPr>
          </a:p>
          <a:p>
            <a:pPr marL="342900" indent="-342900" algn="l">
              <a:buFont typeface="Arial" pitchFamily="34" charset="0"/>
              <a:buChar char="•"/>
            </a:pPr>
            <a:endParaRPr lang="en-US" dirty="0" smtClean="0">
              <a:latin typeface="+mj-lt"/>
            </a:endParaRPr>
          </a:p>
          <a:p>
            <a:pPr marL="342900" indent="-342900" algn="l">
              <a:buFont typeface="Arial" pitchFamily="34" charset="0"/>
              <a:buChar char="•"/>
            </a:pPr>
            <a:endParaRPr lang="en-US" dirty="0" smtClean="0">
              <a:latin typeface="+mj-lt"/>
            </a:endParaRPr>
          </a:p>
          <a:p>
            <a:pPr algn="l"/>
            <a:endParaRPr lang="en-US" dirty="0" smtClean="0"/>
          </a:p>
          <a:p>
            <a:pPr marL="342900" indent="-342900" algn="l">
              <a:buFont typeface="Arial" pitchFamily="34" charset="0"/>
              <a:buChar char="•"/>
            </a:pPr>
            <a:endParaRPr lang="en-US" dirty="0" smtClean="0"/>
          </a:p>
          <a:p>
            <a:pPr marL="342900" indent="-342900" algn="l">
              <a:buFont typeface="Arial" pitchFamily="34" charset="0"/>
              <a:buChar char="•"/>
            </a:pPr>
            <a:endParaRPr lang="en-US" dirty="0"/>
          </a:p>
        </p:txBody>
      </p:sp>
      <p:sp>
        <p:nvSpPr>
          <p:cNvPr id="2" name="Title 1"/>
          <p:cNvSpPr>
            <a:spLocks noGrp="1"/>
          </p:cNvSpPr>
          <p:nvPr>
            <p:ph type="title"/>
          </p:nvPr>
        </p:nvSpPr>
        <p:spPr/>
        <p:txBody>
          <a:bodyPr/>
          <a:lstStyle/>
          <a:p>
            <a:pPr marL="228600" lvl="0" indent="-228600">
              <a:spcBef>
                <a:spcPct val="20000"/>
              </a:spcBef>
            </a:pPr>
            <a:r>
              <a:rPr lang="en-US" dirty="0">
                <a:solidFill>
                  <a:prstClr val="black">
                    <a:lumMod val="75000"/>
                    <a:lumOff val="25000"/>
                  </a:prstClr>
                </a:solidFill>
                <a:ea typeface="+mn-ea"/>
                <a:cs typeface="+mn-cs"/>
              </a:rPr>
              <a:t>The Product </a:t>
            </a:r>
            <a:r>
              <a:rPr lang="en-US" dirty="0" smtClean="0">
                <a:solidFill>
                  <a:prstClr val="black">
                    <a:lumMod val="75000"/>
                    <a:lumOff val="25000"/>
                  </a:prstClr>
                </a:solidFill>
                <a:ea typeface="+mn-ea"/>
                <a:cs typeface="+mn-cs"/>
              </a:rPr>
              <a:t>Concept </a:t>
            </a:r>
            <a:endParaRPr 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74913" y="3429000"/>
            <a:ext cx="4194175" cy="781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2590800" y="3496359"/>
            <a:ext cx="3886200" cy="646331"/>
          </a:xfrm>
          <a:prstGeom prst="rect">
            <a:avLst/>
          </a:prstGeom>
          <a:noFill/>
        </p:spPr>
        <p:txBody>
          <a:bodyPr wrap="square" rtlCol="0">
            <a:spAutoFit/>
          </a:bodyPr>
          <a:lstStyle/>
          <a:p>
            <a:pPr algn="ctr"/>
            <a:r>
              <a:rPr lang="en-US" b="1" dirty="0" smtClean="0"/>
              <a:t>I</a:t>
            </a:r>
            <a:r>
              <a:rPr lang="en-US" b="1" dirty="0" smtClean="0">
                <a:solidFill>
                  <a:schemeClr val="bg1"/>
                </a:solidFill>
              </a:rPr>
              <a:t>ROLES IN THIS GROUP FOR REYNOLDS WEAR </a:t>
            </a:r>
            <a:endParaRPr lang="en-US" b="1" dirty="0"/>
          </a:p>
        </p:txBody>
      </p:sp>
      <p:pic>
        <p:nvPicPr>
          <p:cNvPr id="2052" name="Picture 4" descr="http://t3.gstatic.com/images?q=tbn:ANd9GcSVaGPZW8KnxqIMCsigNXWbmsIf1P_P2TuyiE6vF8UI90dcwu2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36358" y="4647487"/>
            <a:ext cx="3558822" cy="18478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8801262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457200" y="2020823"/>
            <a:ext cx="8229600" cy="4554269"/>
          </a:xfrm>
        </p:spPr>
        <p:txBody>
          <a:bodyPr>
            <a:normAutofit fontScale="92500" lnSpcReduction="20000"/>
          </a:bodyPr>
          <a:lstStyle/>
          <a:p>
            <a:r>
              <a:rPr lang="en-US" sz="2200" dirty="0" smtClean="0"/>
              <a:t>The Selling concept is dealing with the money that the consumers spend on the product and contacting different companies for the creation of the product.</a:t>
            </a:r>
          </a:p>
          <a:p>
            <a:endParaRPr lang="en-US" dirty="0"/>
          </a:p>
          <a:p>
            <a:endParaRPr lang="en-US" dirty="0" smtClean="0"/>
          </a:p>
          <a:p>
            <a:endParaRPr lang="en-US" dirty="0" smtClean="0"/>
          </a:p>
          <a:p>
            <a:endParaRPr lang="en-US" dirty="0" smtClean="0"/>
          </a:p>
          <a:p>
            <a:endParaRPr lang="en-US" dirty="0"/>
          </a:p>
          <a:p>
            <a:pPr marL="342900" indent="-342900" algn="l">
              <a:buFont typeface="Arial" pitchFamily="34" charset="0"/>
              <a:buChar char="•"/>
            </a:pPr>
            <a:r>
              <a:rPr lang="en-US" sz="2200" dirty="0" smtClean="0"/>
              <a:t>They contact companies for th</a:t>
            </a:r>
            <a:r>
              <a:rPr lang="en-US" sz="2200" dirty="0" smtClean="0"/>
              <a:t>e making and the arrival of the products.</a:t>
            </a:r>
          </a:p>
          <a:p>
            <a:pPr marL="342900" indent="-342900" algn="l">
              <a:buFont typeface="Arial" pitchFamily="34" charset="0"/>
              <a:buChar char="•"/>
            </a:pPr>
            <a:r>
              <a:rPr lang="en-US" sz="2200" dirty="0" smtClean="0"/>
              <a:t>They organize the order forms.</a:t>
            </a:r>
          </a:p>
          <a:p>
            <a:pPr marL="342900" lvl="0" indent="-342900" algn="l">
              <a:buClr>
                <a:srgbClr val="6F6F74"/>
              </a:buClr>
              <a:buFont typeface="Arial" pitchFamily="34" charset="0"/>
              <a:buChar char="•"/>
            </a:pPr>
            <a:r>
              <a:rPr lang="en-US" sz="2200" dirty="0" smtClean="0">
                <a:solidFill>
                  <a:srgbClr val="FFFFFF"/>
                </a:solidFill>
              </a:rPr>
              <a:t>Decide </a:t>
            </a:r>
            <a:r>
              <a:rPr lang="en-US" sz="2200" dirty="0">
                <a:solidFill>
                  <a:srgbClr val="FFFFFF"/>
                </a:solidFill>
              </a:rPr>
              <a:t>if we want profit on the products                                                               or not.</a:t>
            </a:r>
          </a:p>
          <a:p>
            <a:pPr marL="342900" lvl="0" indent="-342900" algn="l">
              <a:buClr>
                <a:srgbClr val="6F6F74"/>
              </a:buClr>
              <a:buFont typeface="Arial" pitchFamily="34" charset="0"/>
              <a:buChar char="•"/>
            </a:pPr>
            <a:r>
              <a:rPr lang="en-US" sz="2200" dirty="0">
                <a:solidFill>
                  <a:srgbClr val="FFFFFF"/>
                </a:solidFill>
              </a:rPr>
              <a:t>Select prices for items</a:t>
            </a:r>
          </a:p>
          <a:p>
            <a:pPr marL="342900" lvl="0" indent="-342900" algn="l">
              <a:buClr>
                <a:srgbClr val="6F6F74"/>
              </a:buClr>
              <a:buFont typeface="Arial" pitchFamily="34" charset="0"/>
              <a:buChar char="•"/>
            </a:pPr>
            <a:r>
              <a:rPr lang="en-US" sz="2200" dirty="0">
                <a:solidFill>
                  <a:srgbClr val="FFFFFF"/>
                </a:solidFill>
              </a:rPr>
              <a:t>Set up online ordering</a:t>
            </a:r>
          </a:p>
          <a:p>
            <a:pPr marL="342900" lvl="0" indent="-342900" algn="l">
              <a:buClr>
                <a:srgbClr val="6F6F74"/>
              </a:buClr>
              <a:buFont typeface="Arial" pitchFamily="34" charset="0"/>
              <a:buChar char="•"/>
            </a:pPr>
            <a:r>
              <a:rPr lang="en-US" sz="2200" dirty="0">
                <a:solidFill>
                  <a:srgbClr val="FFFFFF"/>
                </a:solidFill>
              </a:rPr>
              <a:t>Make order forms</a:t>
            </a:r>
          </a:p>
          <a:p>
            <a:pPr marL="342900" indent="-342900" algn="l">
              <a:buFont typeface="Arial" pitchFamily="34" charset="0"/>
              <a:buChar char="•"/>
            </a:pPr>
            <a:endParaRPr lang="en-US" dirty="0" smtClean="0"/>
          </a:p>
          <a:p>
            <a:pPr marL="0" indent="0">
              <a:buNone/>
            </a:pPr>
            <a:endParaRPr lang="en-US" dirty="0" smtClean="0"/>
          </a:p>
        </p:txBody>
      </p:sp>
      <p:sp>
        <p:nvSpPr>
          <p:cNvPr id="2" name="Title 1"/>
          <p:cNvSpPr>
            <a:spLocks noGrp="1"/>
          </p:cNvSpPr>
          <p:nvPr>
            <p:ph type="title"/>
          </p:nvPr>
        </p:nvSpPr>
        <p:spPr/>
        <p:txBody>
          <a:bodyPr/>
          <a:lstStyle/>
          <a:p>
            <a:pPr marL="228600" lvl="0" indent="-228600">
              <a:spcBef>
                <a:spcPct val="20000"/>
              </a:spcBef>
            </a:pPr>
            <a:r>
              <a:rPr lang="en-US" dirty="0">
                <a:solidFill>
                  <a:prstClr val="black">
                    <a:lumMod val="75000"/>
                    <a:lumOff val="25000"/>
                  </a:prstClr>
                </a:solidFill>
                <a:ea typeface="+mn-ea"/>
                <a:cs typeface="+mn-cs"/>
              </a:rPr>
              <a:t>The Selling C</a:t>
            </a:r>
            <a:r>
              <a:rPr lang="en-US" dirty="0" smtClean="0">
                <a:solidFill>
                  <a:prstClr val="black">
                    <a:lumMod val="75000"/>
                    <a:lumOff val="25000"/>
                  </a:prstClr>
                </a:solidFill>
                <a:ea typeface="+mn-ea"/>
                <a:cs typeface="+mn-cs"/>
              </a:rPr>
              <a:t>oncept</a:t>
            </a:r>
            <a:endParaRPr lang="en-US"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93382" y="2953434"/>
            <a:ext cx="4194175" cy="781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2474911" y="3020793"/>
            <a:ext cx="4194175" cy="646331"/>
          </a:xfrm>
          <a:prstGeom prst="rect">
            <a:avLst/>
          </a:prstGeom>
          <a:noFill/>
        </p:spPr>
        <p:txBody>
          <a:bodyPr wrap="square" rtlCol="0">
            <a:spAutoFit/>
          </a:bodyPr>
          <a:lstStyle/>
          <a:p>
            <a:pPr algn="ctr"/>
            <a:r>
              <a:rPr lang="en-US" b="1" dirty="0" smtClean="0">
                <a:solidFill>
                  <a:schemeClr val="bg1"/>
                </a:solidFill>
              </a:rPr>
              <a:t>ROLES IN THIS GROUP FOR REYNOLDS WEAR </a:t>
            </a:r>
            <a:endParaRPr lang="en-US" b="1" dirty="0">
              <a:solidFill>
                <a:schemeClr val="bg1"/>
              </a:solidFill>
            </a:endParaRPr>
          </a:p>
        </p:txBody>
      </p:sp>
      <p:pic>
        <p:nvPicPr>
          <p:cNvPr id="3076" name="Picture 4" descr="http://smallbiztrends.com/wp-content/uploads/2010/03/for-sal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24600" y="4689143"/>
            <a:ext cx="2514600" cy="18859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6196098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457200" y="2020824"/>
            <a:ext cx="8229600" cy="4456176"/>
          </a:xfrm>
        </p:spPr>
        <p:txBody>
          <a:bodyPr>
            <a:normAutofit/>
          </a:bodyPr>
          <a:lstStyle/>
          <a:p>
            <a:r>
              <a:rPr lang="en-US" dirty="0" smtClean="0"/>
              <a:t>The Marketing concept helps companies advertise their products</a:t>
            </a:r>
          </a:p>
          <a:p>
            <a:r>
              <a:rPr lang="en-US" dirty="0" smtClean="0"/>
              <a:t> and think of different ways to make the product stand out.</a:t>
            </a:r>
          </a:p>
          <a:p>
            <a:r>
              <a:rPr lang="en-US" dirty="0" smtClean="0"/>
              <a:t>The ways that the product can be marketed are by: making posters, making an advertisement on T.V., creating banners to catch the attention of consumers, and advertisement through radio stations.</a:t>
            </a:r>
          </a:p>
          <a:p>
            <a:endParaRPr lang="en-US" dirty="0"/>
          </a:p>
          <a:p>
            <a:endParaRPr lang="en-US" dirty="0" smtClean="0"/>
          </a:p>
          <a:p>
            <a:endParaRPr lang="en-US" dirty="0"/>
          </a:p>
          <a:p>
            <a:pPr marL="342900" indent="-342900" algn="l">
              <a:buFont typeface="Arial" pitchFamily="34" charset="0"/>
              <a:buChar char="•"/>
            </a:pPr>
            <a:r>
              <a:rPr lang="en-US" dirty="0" smtClean="0"/>
              <a:t>Made posters and posted them around the school.</a:t>
            </a:r>
          </a:p>
          <a:p>
            <a:pPr marL="342900" indent="-342900" algn="l">
              <a:buFont typeface="Arial" pitchFamily="34" charset="0"/>
              <a:buChar char="•"/>
            </a:pPr>
            <a:r>
              <a:rPr lang="en-US" dirty="0" smtClean="0"/>
              <a:t>Made survey sheets to get an idea of what people                               thought of the designs and products.</a:t>
            </a:r>
          </a:p>
          <a:p>
            <a:pPr marL="342900" indent="-342900" algn="l">
              <a:buFont typeface="Arial" pitchFamily="34" charset="0"/>
              <a:buChar char="•"/>
            </a:pPr>
            <a:r>
              <a:rPr lang="en-US" dirty="0" smtClean="0"/>
              <a:t>Made announcements to promote the products.</a:t>
            </a:r>
          </a:p>
          <a:p>
            <a:pPr marL="342900" indent="-342900" algn="l">
              <a:buFont typeface="Arial" pitchFamily="34" charset="0"/>
              <a:buChar char="•"/>
            </a:pPr>
            <a:endParaRPr lang="en-US" dirty="0" smtClean="0"/>
          </a:p>
          <a:p>
            <a:pPr marL="342900" indent="-342900" algn="l">
              <a:buFont typeface="Arial" pitchFamily="34" charset="0"/>
              <a:buChar char="•"/>
            </a:pPr>
            <a:endParaRPr lang="en-US" dirty="0"/>
          </a:p>
        </p:txBody>
      </p:sp>
      <p:sp>
        <p:nvSpPr>
          <p:cNvPr id="2" name="Title 1"/>
          <p:cNvSpPr>
            <a:spLocks noGrp="1"/>
          </p:cNvSpPr>
          <p:nvPr>
            <p:ph type="title"/>
          </p:nvPr>
        </p:nvSpPr>
        <p:spPr/>
        <p:txBody>
          <a:bodyPr>
            <a:normAutofit/>
          </a:bodyPr>
          <a:lstStyle/>
          <a:p>
            <a:r>
              <a:rPr lang="en-US" dirty="0"/>
              <a:t>The Marketing </a:t>
            </a:r>
            <a:r>
              <a:rPr lang="en-US" dirty="0" smtClean="0"/>
              <a:t>Concept </a:t>
            </a:r>
            <a:endParaRPr lang="en-US"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41930" y="4038600"/>
            <a:ext cx="4194175" cy="781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2447618" y="4105959"/>
            <a:ext cx="4194174" cy="646331"/>
          </a:xfrm>
          <a:prstGeom prst="rect">
            <a:avLst/>
          </a:prstGeom>
          <a:noFill/>
        </p:spPr>
        <p:txBody>
          <a:bodyPr wrap="square" rtlCol="0">
            <a:spAutoFit/>
          </a:bodyPr>
          <a:lstStyle/>
          <a:p>
            <a:pPr algn="ctr"/>
            <a:r>
              <a:rPr lang="en-US" b="1" dirty="0" smtClean="0">
                <a:solidFill>
                  <a:schemeClr val="bg1"/>
                </a:solidFill>
                <a:latin typeface="+mj-lt"/>
              </a:rPr>
              <a:t>ROLES IN THIS GROUP FOR REYNOLDS WEAR</a:t>
            </a:r>
            <a:endParaRPr lang="en-US" b="1" dirty="0">
              <a:solidFill>
                <a:schemeClr val="bg1"/>
              </a:solidFill>
              <a:latin typeface="+mj-lt"/>
            </a:endParaRPr>
          </a:p>
        </p:txBody>
      </p:sp>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34200" y="3581400"/>
            <a:ext cx="1828800" cy="29041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3021621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p:txBody>
          <a:bodyPr/>
          <a:lstStyle/>
          <a:p>
            <a:pPr marL="342900" indent="-342900" algn="l">
              <a:buFont typeface="Arial" pitchFamily="34" charset="0"/>
              <a:buChar char="•"/>
            </a:pPr>
            <a:r>
              <a:rPr lang="en-US" dirty="0">
                <a:hlinkClick r:id="rId2"/>
              </a:rPr>
              <a:t>http://www2.nau.edu/~</a:t>
            </a:r>
            <a:r>
              <a:rPr lang="en-US" dirty="0" smtClean="0">
                <a:hlinkClick r:id="rId2"/>
              </a:rPr>
              <a:t>rgm/ha400/class/professional/concept/Article-Mkt-Con.html</a:t>
            </a:r>
            <a:endParaRPr lang="en-US" dirty="0" smtClean="0"/>
          </a:p>
          <a:p>
            <a:pPr marL="342900" indent="-342900" algn="l">
              <a:buFont typeface="Arial" pitchFamily="34" charset="0"/>
              <a:buChar char="•"/>
            </a:pPr>
            <a:r>
              <a:rPr lang="en-US" dirty="0">
                <a:hlinkClick r:id="rId3"/>
              </a:rPr>
              <a:t>http://en.wikipedia.org/wiki/Product_marketing</a:t>
            </a:r>
            <a:endParaRPr lang="en-US" dirty="0" smtClean="0"/>
          </a:p>
          <a:p>
            <a:endParaRPr lang="en-US" dirty="0"/>
          </a:p>
        </p:txBody>
      </p:sp>
      <p:sp>
        <p:nvSpPr>
          <p:cNvPr id="2" name="Title 1"/>
          <p:cNvSpPr>
            <a:spLocks noGrp="1"/>
          </p:cNvSpPr>
          <p:nvPr>
            <p:ph type="title"/>
          </p:nvPr>
        </p:nvSpPr>
        <p:spPr/>
        <p:txBody>
          <a:bodyPr/>
          <a:lstStyle/>
          <a:p>
            <a:r>
              <a:rPr lang="en-US" dirty="0" smtClean="0"/>
              <a:t>Bibliography </a:t>
            </a:r>
            <a:endParaRPr lang="en-US" dirty="0"/>
          </a:p>
        </p:txBody>
      </p:sp>
    </p:spTree>
    <p:extLst>
      <p:ext uri="{BB962C8B-B14F-4D97-AF65-F5344CB8AC3E}">
        <p14:creationId xmlns:p14="http://schemas.microsoft.com/office/powerpoint/2010/main" val="2591993811"/>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BlackTie">
  <a:themeElements>
    <a:clrScheme name="BlackTie">
      <a:dk1>
        <a:srgbClr val="000000"/>
      </a:dk1>
      <a:lt1>
        <a:srgbClr val="FFFFFF"/>
      </a:lt1>
      <a:dk2>
        <a:srgbClr val="46464A"/>
      </a:dk2>
      <a:lt2>
        <a:srgbClr val="E3DCCF"/>
      </a:lt2>
      <a:accent1>
        <a:srgbClr val="6F6F74"/>
      </a:accent1>
      <a:accent2>
        <a:srgbClr val="A7B789"/>
      </a:accent2>
      <a:accent3>
        <a:srgbClr val="BEAE98"/>
      </a:accent3>
      <a:accent4>
        <a:srgbClr val="92A9B9"/>
      </a:accent4>
      <a:accent5>
        <a:srgbClr val="9C8265"/>
      </a:accent5>
      <a:accent6>
        <a:srgbClr val="8D6974"/>
      </a:accent6>
      <a:hlink>
        <a:srgbClr val="67AABF"/>
      </a:hlink>
      <a:folHlink>
        <a:srgbClr val="B1B5AB"/>
      </a:folHlink>
    </a:clrScheme>
    <a:fontScheme name="BlackTie">
      <a:majorFont>
        <a:latin typeface="Garamond"/>
        <a:ea typeface=""/>
        <a:cs typeface=""/>
        <a:font script="Grek" typeface="Constantia"/>
        <a:font script="Cyrl" typeface="Constantia"/>
        <a:font script="Jpan" typeface="ＭＳ Ｐ明朝"/>
        <a:font script="Hang" typeface="궁서"/>
        <a:font script="Hans" typeface="仿宋"/>
        <a:font script="Hant" typeface="標楷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aramond"/>
        <a:ea typeface=""/>
        <a:cs typeface=""/>
        <a:font script="Grek" typeface="Constantia"/>
        <a:font script="Cyrl" typeface="Constantia"/>
        <a:font script="Jpan" typeface="ＭＳ Ｐ明朝"/>
        <a:font script="Hang" typeface="궁서"/>
        <a:font script="Hans" typeface="仿宋"/>
        <a:font script="Hant" typeface="標楷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BlackTie">
      <a:fillStyleLst>
        <a:solidFill>
          <a:schemeClr val="phClr"/>
        </a:solidFill>
        <a:gradFill rotWithShape="1">
          <a:gsLst>
            <a:gs pos="0">
              <a:schemeClr val="phClr">
                <a:tint val="45000"/>
                <a:satMod val="220000"/>
              </a:schemeClr>
            </a:gs>
            <a:gs pos="30000">
              <a:schemeClr val="phClr">
                <a:tint val="61000"/>
                <a:satMod val="220000"/>
              </a:schemeClr>
            </a:gs>
            <a:gs pos="45000">
              <a:schemeClr val="phClr">
                <a:tint val="66000"/>
                <a:satMod val="240000"/>
              </a:schemeClr>
            </a:gs>
            <a:gs pos="55000">
              <a:schemeClr val="phClr">
                <a:tint val="66000"/>
                <a:satMod val="220000"/>
              </a:schemeClr>
            </a:gs>
            <a:gs pos="73000">
              <a:schemeClr val="phClr">
                <a:tint val="61000"/>
                <a:satMod val="220000"/>
              </a:schemeClr>
            </a:gs>
            <a:gs pos="100000">
              <a:schemeClr val="phClr">
                <a:tint val="45000"/>
                <a:satMod val="220000"/>
              </a:schemeClr>
            </a:gs>
          </a:gsLst>
          <a:lin ang="950000" scaled="1"/>
        </a:gradFill>
        <a:gradFill rotWithShape="1">
          <a:gsLst>
            <a:gs pos="0">
              <a:schemeClr val="phClr">
                <a:shade val="63000"/>
                <a:satMod val="110000"/>
              </a:schemeClr>
            </a:gs>
            <a:gs pos="30000">
              <a:schemeClr val="phClr">
                <a:shade val="90000"/>
                <a:satMod val="120000"/>
              </a:schemeClr>
            </a:gs>
            <a:gs pos="45000">
              <a:schemeClr val="phClr">
                <a:shade val="100000"/>
                <a:satMod val="128000"/>
              </a:schemeClr>
            </a:gs>
            <a:gs pos="55000">
              <a:schemeClr val="phClr">
                <a:shade val="100000"/>
                <a:satMod val="128000"/>
              </a:schemeClr>
            </a:gs>
            <a:gs pos="73000">
              <a:schemeClr val="phClr">
                <a:shade val="90000"/>
                <a:satMod val="120000"/>
              </a:schemeClr>
            </a:gs>
            <a:gs pos="100000">
              <a:schemeClr val="phClr">
                <a:shade val="63000"/>
                <a:satMod val="110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53975" cap="flat" cmpd="dbl"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1909" dir="5400000" rotWithShape="0">
              <a:srgbClr val="000000">
                <a:alpha val="40000"/>
              </a:srgbClr>
            </a:outerShdw>
          </a:effectLst>
        </a:effectStyle>
        <a:effectStyle>
          <a:effectLst>
            <a:outerShdw blurRad="57150" dist="38100" dir="5400000" algn="br" rotWithShape="0">
              <a:srgbClr val="000000">
                <a:alpha val="57000"/>
              </a:srgbClr>
            </a:outerShdw>
          </a:effectLst>
          <a:scene3d>
            <a:camera prst="orthographicFront">
              <a:rot lat="0" lon="0" rev="0"/>
            </a:camera>
            <a:lightRig rig="twoPt" dir="t">
              <a:rot lat="0" lon="0" rev="1800000"/>
            </a:lightRig>
          </a:scene3d>
          <a:sp3d>
            <a:bevelT w="44450" h="31750" prst="coolSlant"/>
          </a:sp3d>
        </a:effectStyle>
      </a:effectStyleLst>
      <a:bgFillStyleLst>
        <a:solidFill>
          <a:schemeClr val="phClr"/>
        </a:solidFill>
        <a:blipFill rotWithShape="1">
          <a:blip xmlns:r="http://schemas.openxmlformats.org/officeDocument/2006/relationships" r:embed="rId1">
            <a:duotone>
              <a:schemeClr val="phClr">
                <a:tint val="95000"/>
              </a:schemeClr>
              <a:schemeClr val="phClr">
                <a:shade val="20000"/>
              </a:schemeClr>
            </a:duotone>
          </a:blip>
          <a:stretch/>
        </a:blipFill>
        <a:gradFill rotWithShape="1">
          <a:gsLst>
            <a:gs pos="0">
              <a:schemeClr val="phClr">
                <a:tint val="40000"/>
                <a:satMod val="350000"/>
              </a:schemeClr>
            </a:gs>
            <a:gs pos="40000">
              <a:schemeClr val="phClr">
                <a:tint val="45000"/>
                <a:shade val="99000"/>
                <a:satMod val="350000"/>
              </a:schemeClr>
            </a:gs>
            <a:gs pos="100000">
              <a:schemeClr val="phClr">
                <a:shade val="30000"/>
                <a:satMod val="255000"/>
              </a:schemeClr>
            </a:gs>
          </a:gsLst>
          <a:path path="circle">
            <a:fillToRect l="50000" t="-80000" r="50000" b="18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Black Tie</Template>
  <TotalTime>289</TotalTime>
  <Words>483</Words>
  <Application>Microsoft Office PowerPoint</Application>
  <PresentationFormat>On-screen Show (4:3)</PresentationFormat>
  <Paragraphs>63</Paragraphs>
  <Slides>8</Slides>
  <Notes>0</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BlackTie</vt:lpstr>
      <vt:lpstr>Reynolds Wear </vt:lpstr>
      <vt:lpstr>Reynolds Wear</vt:lpstr>
      <vt:lpstr>The Concept that we use for Reynolds Wear</vt:lpstr>
      <vt:lpstr>The Production Concept </vt:lpstr>
      <vt:lpstr>The Product Concept </vt:lpstr>
      <vt:lpstr>The Selling Concept</vt:lpstr>
      <vt:lpstr>The Marketing Concept </vt:lpstr>
      <vt:lpstr>Bibliography </vt:lpstr>
    </vt:vector>
  </TitlesOfParts>
  <Company>GVSD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Li, Anika</dc:creator>
  <cp:lastModifiedBy>Li, Anika</cp:lastModifiedBy>
  <cp:revision>50</cp:revision>
  <dcterms:created xsi:type="dcterms:W3CDTF">2013-06-10T21:35:32Z</dcterms:created>
  <dcterms:modified xsi:type="dcterms:W3CDTF">2013-06-13T20:32:07Z</dcterms:modified>
</cp:coreProperties>
</file>